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" y="2708910"/>
            <a:ext cx="11195050" cy="975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"/>
          <a:stretch>
            <a:fillRect/>
          </a:stretch>
        </p:blipFill>
        <p:spPr>
          <a:xfrm>
            <a:off x="695370" y="1844675"/>
            <a:ext cx="11076895" cy="2941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"/>
          <a:stretch>
            <a:fillRect/>
          </a:stretch>
        </p:blipFill>
        <p:spPr>
          <a:xfrm>
            <a:off x="695370" y="1124585"/>
            <a:ext cx="11123250" cy="54844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86301" y="5932690"/>
            <a:ext cx="314205" cy="39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67080" y="1224280"/>
            <a:ext cx="10632485" cy="4551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2"/>
          <a:stretch>
            <a:fillRect/>
          </a:stretch>
        </p:blipFill>
        <p:spPr>
          <a:xfrm>
            <a:off x="1068070" y="1125220"/>
            <a:ext cx="10055905" cy="36842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77395" y="4074273"/>
            <a:ext cx="552241" cy="372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4190" y="4457065"/>
            <a:ext cx="3543300" cy="2002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2025-06-22T02:22:25Z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