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3"/>
  </p:handoutMasterIdLst>
  <p:sldIdLst>
    <p:sldId id="302" r:id="rId3"/>
    <p:sldId id="324" r:id="rId4"/>
    <p:sldId id="355" r:id="rId5"/>
    <p:sldId id="352" r:id="rId6"/>
    <p:sldId id="351" r:id="rId7"/>
    <p:sldId id="350" r:id="rId8"/>
    <p:sldId id="349" r:id="rId9"/>
    <p:sldId id="348" r:id="rId10"/>
    <p:sldId id="345" r:id="rId12"/>
    <p:sldId id="344" r:id="rId13"/>
    <p:sldId id="341" r:id="rId14"/>
    <p:sldId id="356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57" r:id="rId29"/>
    <p:sldId id="358" r:id="rId30"/>
    <p:sldId id="326" r:id="rId31"/>
    <p:sldId id="325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712" y="3076575"/>
            <a:ext cx="76485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825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9425" y="3347277"/>
            <a:ext cx="799798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5596" y="4310693"/>
            <a:ext cx="799797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26"/>
          <a:stretch>
            <a:fillRect/>
          </a:stretch>
        </p:blipFill>
        <p:spPr>
          <a:xfrm>
            <a:off x="4561274" y="4723702"/>
            <a:ext cx="3069452" cy="2019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97"/>
          <a:stretch>
            <a:fillRect/>
          </a:stretch>
        </p:blipFill>
        <p:spPr>
          <a:xfrm>
            <a:off x="426000" y="1772816"/>
            <a:ext cx="11340000" cy="299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5672" y="4014027"/>
            <a:ext cx="333249" cy="4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03" r="11953"/>
          <a:stretch>
            <a:fillRect/>
          </a:stretch>
        </p:blipFill>
        <p:spPr>
          <a:xfrm>
            <a:off x="1103764" y="1484784"/>
            <a:ext cx="9984472" cy="8749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49758" y="1682615"/>
            <a:ext cx="333249" cy="4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260" y="2492896"/>
            <a:ext cx="2649480" cy="3186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10601"/>
            <a:ext cx="11340000" cy="38367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25696" y="3619885"/>
            <a:ext cx="8340304" cy="59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2926" y="4602945"/>
            <a:ext cx="4141813" cy="53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44824"/>
            <a:ext cx="11340000" cy="28379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90634" y="2924945"/>
            <a:ext cx="3077974" cy="63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400" y="3861049"/>
            <a:ext cx="5243495" cy="65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6063373"/>
            <a:ext cx="1075919" cy="4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27966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>
            <a:fillRect/>
          </a:stretch>
        </p:blipFill>
        <p:spPr>
          <a:xfrm>
            <a:off x="959748" y="1268760"/>
            <a:ext cx="10272504" cy="45960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21662" y="3299783"/>
            <a:ext cx="2504130" cy="4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662" y="4138891"/>
            <a:ext cx="7838634" cy="5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408" y="4987536"/>
            <a:ext cx="8064895" cy="5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5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904" y="4260554"/>
            <a:ext cx="1728192" cy="22043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1271464" y="764704"/>
            <a:ext cx="10344512" cy="582594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71464" y="1699144"/>
            <a:ext cx="5544616" cy="4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448" y="2555774"/>
            <a:ext cx="7776864" cy="57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711624" y="3310574"/>
            <a:ext cx="5472608" cy="67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27448" y="4198869"/>
            <a:ext cx="3247995" cy="54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271464" y="5055499"/>
            <a:ext cx="4896544" cy="67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839416" y="5989939"/>
            <a:ext cx="9073007" cy="4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  <p:bldP spid="33" grpId="0" animBg="1"/>
      <p:bldP spid="43" grpId="0" animBg="1"/>
      <p:bldP spid="47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550086"/>
            <a:ext cx="361813" cy="4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4005064"/>
            <a:ext cx="2368262" cy="230425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911424" y="1268760"/>
            <a:ext cx="8040256" cy="5096232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7728753" y="3011956"/>
            <a:ext cx="3046851" cy="112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886" y="1528804"/>
            <a:ext cx="2676672" cy="2604330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4358174" y="1426236"/>
            <a:ext cx="3610034" cy="60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983432" y="2278480"/>
            <a:ext cx="6984776" cy="60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911423" y="3226588"/>
            <a:ext cx="6617375" cy="46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2279577" y="3983576"/>
            <a:ext cx="5449176" cy="60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983432" y="4788800"/>
            <a:ext cx="7848872" cy="6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911423" y="5722313"/>
            <a:ext cx="6264697" cy="64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16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4377669"/>
            <a:ext cx="3168352" cy="20200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995752" y="1196752"/>
            <a:ext cx="10200496" cy="2879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9706" y="3351285"/>
            <a:ext cx="333249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293096"/>
            <a:ext cx="3168352" cy="20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>
            <a:fillRect/>
          </a:stretch>
        </p:blipFill>
        <p:spPr>
          <a:xfrm>
            <a:off x="959748" y="1302016"/>
            <a:ext cx="10272504" cy="425396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67408" y="3095168"/>
            <a:ext cx="5688632" cy="69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59748" y="4005064"/>
            <a:ext cx="4200148" cy="55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7408" y="4844412"/>
            <a:ext cx="8280920" cy="73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39"/>
          <a:stretch>
            <a:fillRect/>
          </a:stretch>
        </p:blipFill>
        <p:spPr>
          <a:xfrm>
            <a:off x="1271464" y="620688"/>
            <a:ext cx="10801200" cy="3566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293096"/>
            <a:ext cx="3744414" cy="225337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" t="69225"/>
          <a:stretch>
            <a:fillRect/>
          </a:stretch>
        </p:blipFill>
        <p:spPr>
          <a:xfrm>
            <a:off x="911424" y="1268760"/>
            <a:ext cx="10566544" cy="1728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77437"/>
          <a:stretch>
            <a:fillRect/>
          </a:stretch>
        </p:blipFill>
        <p:spPr>
          <a:xfrm>
            <a:off x="959748" y="2997447"/>
            <a:ext cx="10272504" cy="10658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489" y="4221088"/>
            <a:ext cx="3744414" cy="225337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87" r="9414"/>
          <a:stretch>
            <a:fillRect/>
          </a:stretch>
        </p:blipFill>
        <p:spPr>
          <a:xfrm>
            <a:off x="1199456" y="1268760"/>
            <a:ext cx="10272504" cy="35861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4149080"/>
            <a:ext cx="3744414" cy="225337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995752" y="1124744"/>
            <a:ext cx="10200496" cy="53057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366834" y="2296381"/>
            <a:ext cx="2276685" cy="4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5752" y="3072555"/>
            <a:ext cx="4079816" cy="23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95752" y="5719433"/>
            <a:ext cx="4655879" cy="50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767408" y="1268760"/>
            <a:ext cx="9696440" cy="505305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29322" y="2222167"/>
            <a:ext cx="7886958" cy="6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392" y="3185108"/>
            <a:ext cx="9840455" cy="5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392" y="4014572"/>
            <a:ext cx="7128792" cy="6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368" y="4872639"/>
            <a:ext cx="3854397" cy="5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29322" y="5797443"/>
            <a:ext cx="4142542" cy="5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5536" y="4068442"/>
            <a:ext cx="3744414" cy="2253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 animBg="1"/>
      <p:bldP spid="31" grpId="0" animBg="1"/>
      <p:bldP spid="35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8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93001"/>
            <a:ext cx="361813" cy="41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028" y="3573016"/>
            <a:ext cx="3507944" cy="3042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568008"/>
            <a:ext cx="390377" cy="42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63" y="3230115"/>
            <a:ext cx="2505074" cy="3042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463799"/>
            <a:ext cx="361813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592" y="836712"/>
            <a:ext cx="97228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363" y="2773642"/>
            <a:ext cx="391851" cy="35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567314"/>
            <a:ext cx="361813" cy="4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729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4266395"/>
            <a:ext cx="457027" cy="4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8" t="82979"/>
          <a:stretch>
            <a:fillRect/>
          </a:stretch>
        </p:blipFill>
        <p:spPr>
          <a:xfrm>
            <a:off x="767408" y="5864190"/>
            <a:ext cx="5612384" cy="805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5157192"/>
            <a:ext cx="5040560" cy="70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530" y="4122254"/>
            <a:ext cx="2058646" cy="2547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502447"/>
            <a:ext cx="352292" cy="41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789040"/>
            <a:ext cx="2581780" cy="2754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