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5162" y="2714625"/>
            <a:ext cx="57816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056" y="1344757"/>
            <a:ext cx="106775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4680" y="2068830"/>
            <a:ext cx="66929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2268" y="37776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4559" y="55233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24037"/>
            <a:ext cx="106489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2269" y="20227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978" y="3278909"/>
            <a:ext cx="14727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2631" y="4470399"/>
            <a:ext cx="67845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510" y="1421678"/>
            <a:ext cx="91535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3686" y="2817091"/>
            <a:ext cx="2479549" cy="60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4377" y="2854037"/>
            <a:ext cx="2479549" cy="60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758" y="4886035"/>
            <a:ext cx="2479549" cy="60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3467" y="5033819"/>
            <a:ext cx="2479549" cy="600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2025-06-10T05:39:41Z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