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3095625"/>
            <a:ext cx="70961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89" y="1497301"/>
            <a:ext cx="106584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5324" y="2105891"/>
            <a:ext cx="67845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2269" y="461818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83133"/>
            <a:ext cx="106203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7687" y="179185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4960" y="5541819"/>
            <a:ext cx="6138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05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98" y="1348653"/>
            <a:ext cx="107251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5686" y="2207491"/>
            <a:ext cx="10479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4959" y="3195782"/>
            <a:ext cx="59533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977" y="4202546"/>
            <a:ext cx="4280641" cy="199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6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