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42" r:id="rId10"/>
    <p:sldId id="335" r:id="rId11"/>
    <p:sldId id="333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120" y="3014345"/>
            <a:ext cx="82391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412875"/>
            <a:ext cx="10488975" cy="1956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3860800"/>
            <a:ext cx="5364480" cy="25539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71905" y="764540"/>
            <a:ext cx="10560730" cy="2861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3860800"/>
            <a:ext cx="5364480" cy="25539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39470" y="1124585"/>
            <a:ext cx="10704875" cy="5447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6956" y="5704505"/>
            <a:ext cx="514156" cy="35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3782" y="5704505"/>
            <a:ext cx="1075919" cy="37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271905" y="692785"/>
            <a:ext cx="10704875" cy="3895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730" y="4412615"/>
            <a:ext cx="4878070" cy="23221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271905" y="548640"/>
            <a:ext cx="10488975" cy="495300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6096000" y="2222500"/>
            <a:ext cx="27209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33805" y="3072765"/>
            <a:ext cx="105949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33774" y="3967953"/>
            <a:ext cx="8969168" cy="4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33805" y="4844415"/>
            <a:ext cx="498030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4509135"/>
            <a:ext cx="4878070" cy="232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83615" y="1196975"/>
            <a:ext cx="10488975" cy="474154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45484" y="2866289"/>
            <a:ext cx="7226750" cy="47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5515" y="3743960"/>
            <a:ext cx="109289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2485" y="4726940"/>
            <a:ext cx="7421245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54621"/>
          <a:stretch>
            <a:fillRect/>
          </a:stretch>
        </p:blipFill>
        <p:spPr>
          <a:xfrm>
            <a:off x="8519795" y="1169670"/>
            <a:ext cx="2213610" cy="232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839470" y="1557020"/>
            <a:ext cx="9552350" cy="38957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15645" y="2794635"/>
            <a:ext cx="8462010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4065" y="4242435"/>
            <a:ext cx="1033399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54621"/>
          <a:stretch>
            <a:fillRect/>
          </a:stretch>
        </p:blipFill>
        <p:spPr>
          <a:xfrm>
            <a:off x="9239885" y="1961515"/>
            <a:ext cx="2213610" cy="232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723880" cy="2576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8" r="6870"/>
          <a:stretch>
            <a:fillRect/>
          </a:stretch>
        </p:blipFill>
        <p:spPr>
          <a:xfrm>
            <a:off x="2812415" y="3338195"/>
            <a:ext cx="6714490" cy="34347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2" r="7503"/>
          <a:stretch>
            <a:fillRect/>
          </a:stretch>
        </p:blipFill>
        <p:spPr>
          <a:xfrm>
            <a:off x="851535" y="1844955"/>
            <a:ext cx="10488975" cy="29073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42765" y="3790315"/>
            <a:ext cx="613473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412875"/>
            <a:ext cx="10488930" cy="3801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5948" y="2660732"/>
            <a:ext cx="2085188" cy="4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8"/>
          <a:stretch>
            <a:fillRect/>
          </a:stretch>
        </p:blipFill>
        <p:spPr>
          <a:xfrm>
            <a:off x="1343660" y="692785"/>
            <a:ext cx="9336450" cy="586803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327785" y="3679825"/>
            <a:ext cx="300164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79525" y="4576445"/>
            <a:ext cx="9561830" cy="18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1030"/>
            <a:ext cx="10189210" cy="4404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4083050"/>
            <a:ext cx="2252980" cy="27749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71" b="50157"/>
          <a:stretch>
            <a:fillRect/>
          </a:stretch>
        </p:blipFill>
        <p:spPr>
          <a:xfrm>
            <a:off x="1271905" y="764540"/>
            <a:ext cx="10560685" cy="2924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573145"/>
            <a:ext cx="2647950" cy="2989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8" t="48609" r="5671"/>
          <a:stretch>
            <a:fillRect/>
          </a:stretch>
        </p:blipFill>
        <p:spPr>
          <a:xfrm>
            <a:off x="1343660" y="836930"/>
            <a:ext cx="9721215" cy="3015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7410" y="3165749"/>
            <a:ext cx="611015" cy="40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573145"/>
            <a:ext cx="2647950" cy="2989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64235" y="1224280"/>
            <a:ext cx="10488975" cy="959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9781" y="1492582"/>
            <a:ext cx="1133047" cy="44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703705" y="2183765"/>
            <a:ext cx="9408840" cy="10579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725" y="3357245"/>
            <a:ext cx="2647950" cy="2989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2025-06-21T01:29:59Z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