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33" r:id="rId3"/>
    <p:sldId id="332" r:id="rId4"/>
    <p:sldId id="331" r:id="rId5"/>
    <p:sldId id="363" r:id="rId6"/>
    <p:sldId id="330" r:id="rId7"/>
    <p:sldId id="326" r:id="rId8"/>
    <p:sldId id="325" r:id="rId9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4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handoutMaster" Target="handoutMasters/handoutMaster1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2708910"/>
            <a:ext cx="9420225" cy="1009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4" r="4329"/>
          <a:stretch>
            <a:fillRect/>
          </a:stretch>
        </p:blipFill>
        <p:spPr>
          <a:xfrm>
            <a:off x="911860" y="1224280"/>
            <a:ext cx="10585405" cy="4874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5" r="5600" b="58375"/>
          <a:stretch>
            <a:fillRect/>
          </a:stretch>
        </p:blipFill>
        <p:spPr>
          <a:xfrm>
            <a:off x="767715" y="1224280"/>
            <a:ext cx="10297160" cy="18446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7095" y="3357245"/>
            <a:ext cx="2797175" cy="2965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5" t="43258" r="5600" b="3124"/>
          <a:stretch>
            <a:fillRect/>
          </a:stretch>
        </p:blipFill>
        <p:spPr>
          <a:xfrm>
            <a:off x="947420" y="1268730"/>
            <a:ext cx="10297160" cy="23761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20" y="3717290"/>
            <a:ext cx="2896870" cy="2976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2"/>
          <a:stretch>
            <a:fillRect/>
          </a:stretch>
        </p:blipFill>
        <p:spPr>
          <a:xfrm>
            <a:off x="551860" y="1196975"/>
            <a:ext cx="11148015" cy="34067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86045" y="3973817"/>
            <a:ext cx="333249" cy="391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276"/>
          <a:stretch>
            <a:fillRect/>
          </a:stretch>
        </p:blipFill>
        <p:spPr>
          <a:xfrm>
            <a:off x="1271905" y="4625975"/>
            <a:ext cx="3143885" cy="75882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46" r="37988"/>
          <a:stretch>
            <a:fillRect/>
          </a:stretch>
        </p:blipFill>
        <p:spPr>
          <a:xfrm>
            <a:off x="1310005" y="5390515"/>
            <a:ext cx="3023870" cy="758825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235" y="4364990"/>
            <a:ext cx="2459990" cy="2362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839470" y="1224280"/>
            <a:ext cx="10560730" cy="32886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561792" y="3940803"/>
            <a:ext cx="304685" cy="381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4470" y="3861435"/>
            <a:ext cx="3131820" cy="2909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815975" y="1224280"/>
            <a:ext cx="10560730" cy="41287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871799" y="4704196"/>
            <a:ext cx="580806" cy="381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67</cp:revision>
  <dcterms:created xsi:type="dcterms:W3CDTF">2015-09-16T06:44:00Z</dcterms:created>
  <dcterms:modified xsi:type="dcterms:W3CDTF">2025-06-22T05:31:53Z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