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24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8" d="100"/>
          <a:sy n="98" d="100"/>
        </p:scale>
        <p:origin x="798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392" y="3094674"/>
            <a:ext cx="10945216" cy="66865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96752"/>
            <a:ext cx="11340000" cy="291432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816" y="4111073"/>
            <a:ext cx="3312368" cy="2597364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586984"/>
            <a:ext cx="11340000" cy="36840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32830" y="2856352"/>
            <a:ext cx="856926" cy="381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1520" y="3791676"/>
            <a:ext cx="847405" cy="391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41949" y="3791676"/>
            <a:ext cx="837884" cy="391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14"/>
          <a:stretch>
            <a:fillRect/>
          </a:stretch>
        </p:blipFill>
        <p:spPr>
          <a:xfrm>
            <a:off x="1728152" y="1195144"/>
            <a:ext cx="8832344" cy="47592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27245" y="4371172"/>
            <a:ext cx="1818589" cy="457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27245" y="5305860"/>
            <a:ext cx="1809068" cy="476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7928" y="1340768"/>
            <a:ext cx="3168352" cy="24844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73"/>
          <a:stretch>
            <a:fillRect/>
          </a:stretch>
        </p:blipFill>
        <p:spPr>
          <a:xfrm>
            <a:off x="1368112" y="1079984"/>
            <a:ext cx="9120376" cy="55289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43477" y="2309706"/>
            <a:ext cx="1828110" cy="476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43477" y="3243914"/>
            <a:ext cx="1866196" cy="476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38640" y="5102796"/>
            <a:ext cx="1847153" cy="457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4152" y="1268760"/>
            <a:ext cx="3673218" cy="2880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692696"/>
            <a:ext cx="9290598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415481" y="3933056"/>
            <a:ext cx="5310454" cy="489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57931" y="4726946"/>
            <a:ext cx="2710792" cy="343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557930" y="5351200"/>
            <a:ext cx="5474174" cy="489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827113" y="6069094"/>
            <a:ext cx="4268887" cy="600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  <p:bldP spid="16" grpId="0" animBg="1"/>
      <p:bldP spid="1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99"/>
          <a:stretch>
            <a:fillRect/>
          </a:stretch>
        </p:blipFill>
        <p:spPr>
          <a:xfrm>
            <a:off x="767408" y="1343145"/>
            <a:ext cx="9480416" cy="4171709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729322" y="3971893"/>
            <a:ext cx="6407909" cy="476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23688" y="1158549"/>
            <a:ext cx="2304256" cy="2291088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7248128" y="3978026"/>
            <a:ext cx="2907972" cy="476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30885" y="4743450"/>
            <a:ext cx="860552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8" grpId="0" animBg="1"/>
      <p:bldP spid="1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29"/>
          <a:stretch>
            <a:fillRect/>
          </a:stretch>
        </p:blipFill>
        <p:spPr>
          <a:xfrm>
            <a:off x="1283784" y="1340768"/>
            <a:ext cx="9624432" cy="3936683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1245698" y="3885791"/>
            <a:ext cx="6445994" cy="476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45698" y="4762728"/>
            <a:ext cx="2608866" cy="362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29778" y="3798290"/>
            <a:ext cx="2304256" cy="22910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1239" y="703761"/>
            <a:ext cx="10813216" cy="4298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7970" y="4293096"/>
            <a:ext cx="2776060" cy="230425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9"/>
          <a:stretch>
            <a:fillRect/>
          </a:stretch>
        </p:blipFill>
        <p:spPr>
          <a:xfrm>
            <a:off x="779728" y="1340768"/>
            <a:ext cx="10632544" cy="435474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9"/>
          <a:stretch>
            <a:fillRect/>
          </a:stretch>
        </p:blipFill>
        <p:spPr>
          <a:xfrm>
            <a:off x="1415480" y="672130"/>
            <a:ext cx="10001026" cy="4256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39779" y="1022733"/>
            <a:ext cx="2036741" cy="485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96511" y="3428999"/>
            <a:ext cx="953743" cy="543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99856" y="4280870"/>
            <a:ext cx="1761460" cy="466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52080" y="4247515"/>
            <a:ext cx="1742440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9943" y="5085184"/>
            <a:ext cx="1792114" cy="14875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1380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911424" y="3100006"/>
            <a:ext cx="5904656" cy="617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83432" y="4005064"/>
            <a:ext cx="7416824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131234" y="5604522"/>
            <a:ext cx="4676734" cy="63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" grpId="0" animBg="1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99"/>
          <a:stretch>
            <a:fillRect/>
          </a:stretch>
        </p:blipFill>
        <p:spPr>
          <a:xfrm>
            <a:off x="1355792" y="980728"/>
            <a:ext cx="9480416" cy="4078162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317706" y="3645024"/>
            <a:ext cx="6506486" cy="508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17706" y="4544356"/>
            <a:ext cx="2542216" cy="371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8208" y="3573016"/>
            <a:ext cx="2448272" cy="2464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069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4112" y="3334610"/>
            <a:ext cx="3841876" cy="230425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3"/>
          <a:stretch>
            <a:fillRect/>
          </a:stretch>
        </p:blipFill>
        <p:spPr>
          <a:xfrm>
            <a:off x="360000" y="1224000"/>
            <a:ext cx="10560536" cy="3395526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14" y="2387635"/>
            <a:ext cx="5017783" cy="391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9865" y="3135630"/>
            <a:ext cx="2817495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980180"/>
            <a:ext cx="5409565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4"/>
          <a:stretch>
            <a:fillRect/>
          </a:stretch>
        </p:blipFill>
        <p:spPr>
          <a:xfrm>
            <a:off x="1319788" y="1457594"/>
            <a:ext cx="9552424" cy="394281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424305" y="4086225"/>
            <a:ext cx="627062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828915" y="4081780"/>
            <a:ext cx="2981325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51132" y="4729688"/>
            <a:ext cx="2808312" cy="670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7516" y="1765885"/>
            <a:ext cx="3085826" cy="18507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13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2025-06-20T15:39:01Z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