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9575" y="3076575"/>
            <a:ext cx="37528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275340"/>
            <a:ext cx="1067752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35724" y="1893455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52669" y="2382983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28452" y="4516582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870" y="1120486"/>
            <a:ext cx="1064895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71796" y="1145309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93177" y="3685309"/>
            <a:ext cx="502967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50414" y="3777673"/>
            <a:ext cx="272059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00014" y="4193310"/>
            <a:ext cx="401368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29032" y="5902037"/>
            <a:ext cx="3199986" cy="775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53614" y="5818910"/>
            <a:ext cx="3199986" cy="775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153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178" y="1947573"/>
            <a:ext cx="7743825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58341" y="2872509"/>
            <a:ext cx="5074967" cy="1838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131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860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2025-06-09T05:48:39Z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