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64" r:id="rId5"/>
    <p:sldId id="363" r:id="rId6"/>
    <p:sldId id="361" r:id="rId7"/>
    <p:sldId id="360" r:id="rId8"/>
    <p:sldId id="357" r:id="rId9"/>
    <p:sldId id="355" r:id="rId10"/>
    <p:sldId id="354" r:id="rId11"/>
    <p:sldId id="353" r:id="rId12"/>
    <p:sldId id="352" r:id="rId13"/>
    <p:sldId id="351" r:id="rId14"/>
    <p:sldId id="350" r:id="rId15"/>
    <p:sldId id="347" r:id="rId16"/>
    <p:sldId id="346" r:id="rId17"/>
    <p:sldId id="343" r:id="rId18"/>
    <p:sldId id="342" r:id="rId19"/>
    <p:sldId id="341" r:id="rId20"/>
    <p:sldId id="340" r:id="rId21"/>
    <p:sldId id="336" r:id="rId22"/>
    <p:sldId id="335" r:id="rId23"/>
    <p:sldId id="333" r:id="rId24"/>
    <p:sldId id="332" r:id="rId25"/>
    <p:sldId id="331" r:id="rId26"/>
    <p:sldId id="330" r:id="rId27"/>
    <p:sldId id="327" r:id="rId28"/>
    <p:sldId id="326" r:id="rId29"/>
    <p:sldId id="36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280" y="3179445"/>
            <a:ext cx="11267440" cy="499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2000250"/>
            <a:ext cx="10488975" cy="26047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73760" y="3865880"/>
            <a:ext cx="877760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7085" y="2792730"/>
            <a:ext cx="2077720" cy="1858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99751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1196975"/>
            <a:ext cx="10632485" cy="3493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1840" y="3172259"/>
            <a:ext cx="428463" cy="39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35" t="29252"/>
          <a:stretch>
            <a:fillRect/>
          </a:stretch>
        </p:blipFill>
        <p:spPr>
          <a:xfrm>
            <a:off x="4655820" y="4725035"/>
            <a:ext cx="3045460" cy="180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8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464726"/>
            <a:ext cx="342770" cy="39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055" y="3573145"/>
            <a:ext cx="3437890" cy="283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3673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7051" y="4178006"/>
            <a:ext cx="1009269" cy="43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914140"/>
            <a:ext cx="2425700" cy="294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4902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5900" y="4324219"/>
            <a:ext cx="361812" cy="40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t="82249" r="34595"/>
          <a:stretch>
            <a:fillRect/>
          </a:stretch>
        </p:blipFill>
        <p:spPr>
          <a:xfrm>
            <a:off x="959485" y="5921375"/>
            <a:ext cx="1944370" cy="8705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46" t="82249" r="14912"/>
          <a:stretch>
            <a:fillRect/>
          </a:stretch>
        </p:blipFill>
        <p:spPr>
          <a:xfrm>
            <a:off x="3551555" y="5921375"/>
            <a:ext cx="1728470" cy="8705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39815" y="5085080"/>
            <a:ext cx="412877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4220845"/>
            <a:ext cx="2880995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" b="33896"/>
          <a:stretch>
            <a:fillRect/>
          </a:stretch>
        </p:blipFill>
        <p:spPr>
          <a:xfrm>
            <a:off x="1415415" y="764540"/>
            <a:ext cx="10081260" cy="3176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3" t="66104" b="16503"/>
          <a:stretch>
            <a:fillRect/>
          </a:stretch>
        </p:blipFill>
        <p:spPr>
          <a:xfrm>
            <a:off x="9912350" y="3169285"/>
            <a:ext cx="1944370" cy="8566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32440" y="3213100"/>
            <a:ext cx="39687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 t="83832" r="15545" b="1547"/>
          <a:stretch>
            <a:fillRect/>
          </a:stretch>
        </p:blipFill>
        <p:spPr>
          <a:xfrm>
            <a:off x="2135505" y="4081145"/>
            <a:ext cx="7776845" cy="72009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4436745"/>
            <a:ext cx="3641090" cy="236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99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077335"/>
            <a:ext cx="2792095" cy="24726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48080"/>
            <a:ext cx="10344830" cy="51517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5515" y="2104390"/>
            <a:ext cx="532511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515" y="3090545"/>
            <a:ext cx="500380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5515" y="3879850"/>
            <a:ext cx="60134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5515" y="4861560"/>
            <a:ext cx="329438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5515" y="5785485"/>
            <a:ext cx="1084389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518140" cy="3545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810" y="4387215"/>
            <a:ext cx="6267450" cy="223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28917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95" y="4304665"/>
            <a:ext cx="2246630" cy="23590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440" cy="1938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2637155"/>
            <a:ext cx="2734310" cy="31705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59485" y="1224280"/>
            <a:ext cx="10200685" cy="886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068955"/>
            <a:ext cx="3117850" cy="36214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1703705" y="2204720"/>
            <a:ext cx="6240190" cy="11734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224280"/>
            <a:ext cx="10128930" cy="1782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714625"/>
            <a:ext cx="2962910" cy="35534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199515" y="1224280"/>
            <a:ext cx="9768885" cy="4716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950" y="1917065"/>
            <a:ext cx="2734310" cy="317055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161415" y="2053590"/>
            <a:ext cx="656590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61415" y="2839085"/>
            <a:ext cx="487235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61415" y="3810000"/>
            <a:ext cx="619061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61415" y="5191760"/>
            <a:ext cx="1003490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983615" y="1224280"/>
            <a:ext cx="7464470" cy="496252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945515" y="2085975"/>
            <a:ext cx="741362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45515" y="3043555"/>
            <a:ext cx="75031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45515" y="3752215"/>
            <a:ext cx="658177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45515" y="4715510"/>
            <a:ext cx="748284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945515" y="5465445"/>
            <a:ext cx="726186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765" y="995045"/>
            <a:ext cx="2174240" cy="2525395"/>
          </a:xfrm>
          <a:prstGeom prst="rect">
            <a:avLst/>
          </a:prstGeom>
        </p:spPr>
      </p:pic>
      <p:pic>
        <p:nvPicPr>
          <p:cNvPr id="4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765" y="3693795"/>
            <a:ext cx="2065020" cy="2477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767060" cy="439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3573145"/>
            <a:ext cx="63246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81842" r="35055"/>
          <a:stretch>
            <a:fillRect/>
          </a:stretch>
        </p:blipFill>
        <p:spPr>
          <a:xfrm>
            <a:off x="1967230" y="5157470"/>
            <a:ext cx="1824990" cy="7988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55" t="81842" r="16561"/>
          <a:stretch>
            <a:fillRect/>
          </a:stretch>
        </p:blipFill>
        <p:spPr>
          <a:xfrm>
            <a:off x="4114165" y="5157470"/>
            <a:ext cx="1559560" cy="7988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19215" y="4283710"/>
            <a:ext cx="4017010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050" y="3357245"/>
            <a:ext cx="3628390" cy="302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558780" cy="346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493010"/>
            <a:ext cx="60261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933190"/>
            <a:ext cx="2416810" cy="270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92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2207895" y="3860800"/>
            <a:ext cx="7861300" cy="264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61700"/>
          <a:stretch>
            <a:fillRect/>
          </a:stretch>
        </p:blipFill>
        <p:spPr>
          <a:xfrm>
            <a:off x="911905" y="1557300"/>
            <a:ext cx="10716215" cy="17262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82048" y="2692727"/>
            <a:ext cx="828362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2207895" y="3860800"/>
            <a:ext cx="7861300" cy="264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01370" y="1138555"/>
            <a:ext cx="10632485" cy="51796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3270" y="2309495"/>
            <a:ext cx="6251575" cy="138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3270" y="4018280"/>
            <a:ext cx="753491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63239" y="4927854"/>
            <a:ext cx="3561007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63270" y="5803900"/>
            <a:ext cx="957262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3359785" y="4077335"/>
            <a:ext cx="5182870" cy="21748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69"/>
          <a:stretch>
            <a:fillRect/>
          </a:stretch>
        </p:blipFill>
        <p:spPr>
          <a:xfrm>
            <a:off x="2135505" y="842645"/>
            <a:ext cx="7536225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098040" y="1845310"/>
            <a:ext cx="44297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98040" y="2804795"/>
            <a:ext cx="37147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98040" y="3672840"/>
            <a:ext cx="70421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98040" y="4502785"/>
            <a:ext cx="341312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98040" y="5351780"/>
            <a:ext cx="550164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98040" y="6210300"/>
            <a:ext cx="725868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7007225" y="1750695"/>
            <a:ext cx="3666490" cy="153860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5591810" y="986790"/>
            <a:ext cx="393001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7" grpId="0" bldLvl="0" animBg="1"/>
      <p:bldP spid="19" grpId="0" bldLvl="0" animBg="1"/>
      <p:bldP spid="22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929620" cy="3737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2485" y="2780665"/>
            <a:ext cx="40957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220845"/>
            <a:ext cx="2334260" cy="2668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4037965"/>
            <a:ext cx="2750820" cy="27470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916305" y="4155440"/>
            <a:ext cx="2423840" cy="954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544" y="4365070"/>
            <a:ext cx="999748" cy="43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35972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3401695"/>
            <a:ext cx="2077720" cy="18580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124585"/>
            <a:ext cx="10416585" cy="441452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873760" y="3939540"/>
            <a:ext cx="6584315" cy="159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