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62" r:id="rId4"/>
    <p:sldId id="361" r:id="rId5"/>
    <p:sldId id="360" r:id="rId6"/>
    <p:sldId id="359" r:id="rId7"/>
    <p:sldId id="356" r:id="rId8"/>
    <p:sldId id="354" r:id="rId9"/>
    <p:sldId id="353" r:id="rId10"/>
    <p:sldId id="351" r:id="rId11"/>
    <p:sldId id="350" r:id="rId12"/>
    <p:sldId id="349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2" r:id="rId28"/>
    <p:sldId id="331" r:id="rId29"/>
    <p:sldId id="330" r:id="rId30"/>
    <p:sldId id="329" r:id="rId31"/>
    <p:sldId id="328" r:id="rId32"/>
    <p:sldId id="327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2845" y="2943225"/>
            <a:ext cx="73056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7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3098" y="2433297"/>
            <a:ext cx="599848" cy="30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790" y="3121660"/>
            <a:ext cx="277050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4340" y="4806950"/>
            <a:ext cx="89344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978660"/>
            <a:ext cx="10128930" cy="2415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7113" y="2178896"/>
            <a:ext cx="1980453" cy="36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0620" y="2933065"/>
            <a:ext cx="34607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4921" y="3792577"/>
            <a:ext cx="257078" cy="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22162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983615" y="3977640"/>
            <a:ext cx="7680370" cy="1006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0144" y="4293596"/>
            <a:ext cx="904534" cy="29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2988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5260" y="4088130"/>
            <a:ext cx="100203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83970" y="1124585"/>
            <a:ext cx="9624695" cy="50311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2620" y="3187700"/>
            <a:ext cx="430784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64535" y="4293235"/>
            <a:ext cx="158369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057525" y="5345430"/>
            <a:ext cx="104521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288030" y="1628775"/>
            <a:ext cx="5591855" cy="284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3745" y="3327400"/>
            <a:ext cx="499808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5660" y="3996055"/>
            <a:ext cx="219837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495550" y="1844675"/>
            <a:ext cx="7392080" cy="2712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38145" y="2682240"/>
            <a:ext cx="496570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7394" y="3439679"/>
            <a:ext cx="3837128" cy="35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7394" y="4156124"/>
            <a:ext cx="5217732" cy="28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847850" y="1484630"/>
            <a:ext cx="8400460" cy="3943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3235" y="3608705"/>
            <a:ext cx="510857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66870" y="4733290"/>
            <a:ext cx="173545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36065" y="1412875"/>
            <a:ext cx="9120550" cy="3749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5868" y="2748068"/>
            <a:ext cx="7617128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868" y="3406266"/>
            <a:ext cx="4284634" cy="34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868" y="4093081"/>
            <a:ext cx="8359799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3475" y="4770357"/>
            <a:ext cx="4275113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495550" y="1701165"/>
            <a:ext cx="7104425" cy="29381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36950" y="3351530"/>
            <a:ext cx="46901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3414" y="4219132"/>
            <a:ext cx="1428211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75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060930"/>
            <a:ext cx="11340000" cy="4568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5895" y="3396122"/>
            <a:ext cx="295164" cy="31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47331" y="4855297"/>
            <a:ext cx="352292" cy="30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3072130" y="1224280"/>
            <a:ext cx="5735955" cy="41732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44190" y="2544445"/>
            <a:ext cx="566483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3974" y="3434581"/>
            <a:ext cx="2561259" cy="37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4120" y="4177030"/>
            <a:ext cx="18091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23974" y="4968649"/>
            <a:ext cx="1114005" cy="37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348585"/>
            <a:ext cx="11340000" cy="19784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423795" y="1196975"/>
            <a:ext cx="7320325" cy="479742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495040" y="2352040"/>
            <a:ext cx="500507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495040" y="3475990"/>
            <a:ext cx="133604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85696" y="4554220"/>
            <a:ext cx="500507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385695" y="5078730"/>
            <a:ext cx="4309745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8B6EAD1-E853-CA45-C6D2-5F12F5B3DC1B}"/>
              </a:ext>
            </a:extLst>
          </p:cNvPr>
          <p:cNvSpPr/>
          <p:nvPr/>
        </p:nvSpPr>
        <p:spPr bwMode="white">
          <a:xfrm>
            <a:off x="7464152" y="4554220"/>
            <a:ext cx="1645558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bldLvl="0" animBg="1"/>
      <p:bldP spid="25" grpId="0" bldLvl="0" animBg="1"/>
      <p:bldP spid="28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3370"/>
            <a:ext cx="11340000" cy="433051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341120"/>
            <a:ext cx="10416585" cy="439864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01339" y="3268140"/>
            <a:ext cx="8102720" cy="35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339" y="3964639"/>
            <a:ext cx="5017783" cy="35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39" y="4680221"/>
            <a:ext cx="5027304" cy="29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1339" y="5338556"/>
            <a:ext cx="9064382" cy="34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1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-1146" r="43286" b="1146"/>
          <a:stretch>
            <a:fillRect/>
          </a:stretch>
        </p:blipFill>
        <p:spPr>
          <a:xfrm>
            <a:off x="2757170" y="621030"/>
            <a:ext cx="6456045" cy="23818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98420" y="1607820"/>
            <a:ext cx="349694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7170" y="2421255"/>
            <a:ext cx="634428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2828925" y="3068955"/>
            <a:ext cx="6384335" cy="30441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538730" y="3141345"/>
            <a:ext cx="361569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90794" y="3975223"/>
            <a:ext cx="6265088" cy="37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90825" y="4757420"/>
            <a:ext cx="581977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90825" y="5530850"/>
            <a:ext cx="603885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47850" y="1412875"/>
            <a:ext cx="8472215" cy="35788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91615" y="2244725"/>
            <a:ext cx="269875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39570" y="2914015"/>
            <a:ext cx="185547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09750" y="3582035"/>
            <a:ext cx="84169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09719" y="4543063"/>
            <a:ext cx="6255566" cy="37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287002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55345" y="1628775"/>
            <a:ext cx="10416585" cy="33197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395"/>
            <a:ext cx="11340000" cy="2950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3460" y="2827959"/>
            <a:ext cx="304685" cy="31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2063750" y="1341120"/>
            <a:ext cx="7896270" cy="406273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535430" y="2276475"/>
            <a:ext cx="361315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112645" y="3345180"/>
            <a:ext cx="2454910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064385" y="4303395"/>
            <a:ext cx="116141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0"/>
          <a:stretch>
            <a:fillRect/>
          </a:stretch>
        </p:blipFill>
        <p:spPr>
          <a:xfrm>
            <a:off x="2423795" y="1033145"/>
            <a:ext cx="7273335" cy="531558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143760" y="2037080"/>
            <a:ext cx="272288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53360" y="3153410"/>
            <a:ext cx="4128135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753360" y="4128135"/>
            <a:ext cx="244729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53360" y="5107305"/>
            <a:ext cx="150939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753360" y="5782310"/>
            <a:ext cx="67627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 bldLvl="0" animBg="1"/>
      <p:bldP spid="24" grpId="0" bldLvl="0" animBg="1"/>
      <p:bldP spid="26" grpId="0" bldLvl="0" animBg="1"/>
      <p:bldP spid="2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19605" y="758190"/>
            <a:ext cx="8328660" cy="288671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694180" y="1740535"/>
            <a:ext cx="4433570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45945" y="2884170"/>
            <a:ext cx="249110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2207895" y="3573145"/>
            <a:ext cx="2423840" cy="314198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135505" y="3803015"/>
            <a:ext cx="249555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35505" y="4725035"/>
            <a:ext cx="249555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91995" y="5877560"/>
            <a:ext cx="249555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3575685" y="1701165"/>
            <a:ext cx="5015910" cy="28702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537555" y="2420888"/>
            <a:ext cx="4713098" cy="78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37554" y="3522064"/>
            <a:ext cx="4598841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37585" y="4132580"/>
            <a:ext cx="544830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651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3460" y="1713146"/>
            <a:ext cx="295164" cy="31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2920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1556" y="2890442"/>
            <a:ext cx="352292" cy="30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0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462507"/>
            <a:ext cx="352292" cy="30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72865"/>
            <a:ext cx="11340000" cy="11165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0751" y="3992780"/>
            <a:ext cx="352292" cy="30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821690" y="4769485"/>
            <a:ext cx="9552350" cy="102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60" y="1196975"/>
            <a:ext cx="10845800" cy="3293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2535" y="3631565"/>
            <a:ext cx="82550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055370" y="4490085"/>
            <a:ext cx="8516620" cy="226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32685"/>
            <a:ext cx="11340000" cy="2258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860" y="3085465"/>
            <a:ext cx="4222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35" y="1165860"/>
            <a:ext cx="10486390" cy="285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3357245"/>
            <a:ext cx="36766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1516380" y="3874770"/>
            <a:ext cx="4772660" cy="2914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2025-06-20T02:33:41Z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