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40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4608319-6F3D-0665-DC0C-DCF8FC7471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3186112"/>
            <a:ext cx="10572750" cy="485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2945C5-23FF-0FE9-38FC-22832D4977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979" y="764704"/>
            <a:ext cx="932204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468272-C62E-CFC9-6F02-4C09D270837A}"/>
              </a:ext>
            </a:extLst>
          </p:cNvPr>
          <p:cNvSpPr/>
          <p:nvPr/>
        </p:nvSpPr>
        <p:spPr bwMode="white">
          <a:xfrm>
            <a:off x="1912430" y="2996952"/>
            <a:ext cx="367951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010856-6808-AA87-BF2F-0186DD84CA5B}"/>
              </a:ext>
            </a:extLst>
          </p:cNvPr>
          <p:cNvSpPr/>
          <p:nvPr/>
        </p:nvSpPr>
        <p:spPr bwMode="white">
          <a:xfrm>
            <a:off x="6096000" y="3154210"/>
            <a:ext cx="3228665" cy="86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16413B5-81F9-56C4-5A77-5AE245AE0519}"/>
              </a:ext>
            </a:extLst>
          </p:cNvPr>
          <p:cNvSpPr/>
          <p:nvPr/>
        </p:nvSpPr>
        <p:spPr bwMode="white">
          <a:xfrm>
            <a:off x="3215680" y="3933056"/>
            <a:ext cx="1866713" cy="49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653B93F-A802-10E6-0EC1-9F61D1355F66}"/>
              </a:ext>
            </a:extLst>
          </p:cNvPr>
          <p:cNvSpPr/>
          <p:nvPr/>
        </p:nvSpPr>
        <p:spPr bwMode="white">
          <a:xfrm>
            <a:off x="7320136" y="4462562"/>
            <a:ext cx="3069010" cy="88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9E3A6D1-F0E5-8945-0F71-F978904F0CF5}"/>
              </a:ext>
            </a:extLst>
          </p:cNvPr>
          <p:cNvSpPr/>
          <p:nvPr/>
        </p:nvSpPr>
        <p:spPr bwMode="white">
          <a:xfrm>
            <a:off x="7634019" y="5640052"/>
            <a:ext cx="1737609" cy="88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3" grpId="0" animBg="1"/>
      <p:bldP spid="18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E7224E-41E4-458F-A96F-9650B07FB1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82"/>
          <a:stretch/>
        </p:blipFill>
        <p:spPr>
          <a:xfrm>
            <a:off x="2291896" y="764704"/>
            <a:ext cx="760820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73C55E-E0BF-EB76-5897-03F6BBF48089}"/>
              </a:ext>
            </a:extLst>
          </p:cNvPr>
          <p:cNvSpPr/>
          <p:nvPr/>
        </p:nvSpPr>
        <p:spPr bwMode="white">
          <a:xfrm>
            <a:off x="2263255" y="2104528"/>
            <a:ext cx="2670701" cy="91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F485AC5-C888-8427-1ACA-E1AF76E1F7AE}"/>
              </a:ext>
            </a:extLst>
          </p:cNvPr>
          <p:cNvSpPr/>
          <p:nvPr/>
        </p:nvSpPr>
        <p:spPr bwMode="white">
          <a:xfrm>
            <a:off x="5951984" y="2233495"/>
            <a:ext cx="3091845" cy="78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39B4513-4138-EC6A-150E-FD8296843DE4}"/>
              </a:ext>
            </a:extLst>
          </p:cNvPr>
          <p:cNvSpPr/>
          <p:nvPr/>
        </p:nvSpPr>
        <p:spPr bwMode="white">
          <a:xfrm>
            <a:off x="3609346" y="3437187"/>
            <a:ext cx="2198622" cy="78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77398C1-A8E9-4911-1DDF-9CC2D74FAF09}"/>
              </a:ext>
            </a:extLst>
          </p:cNvPr>
          <p:cNvSpPr/>
          <p:nvPr/>
        </p:nvSpPr>
        <p:spPr bwMode="white">
          <a:xfrm>
            <a:off x="7125418" y="3437187"/>
            <a:ext cx="2333695" cy="78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1349478-A631-6168-1E3B-DF2A0C562022}"/>
              </a:ext>
            </a:extLst>
          </p:cNvPr>
          <p:cNvSpPr/>
          <p:nvPr/>
        </p:nvSpPr>
        <p:spPr bwMode="white">
          <a:xfrm>
            <a:off x="3702427" y="4511913"/>
            <a:ext cx="1231529" cy="78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EFD9F22-86BB-C9AC-EAFE-142706547FD1}"/>
              </a:ext>
            </a:extLst>
          </p:cNvPr>
          <p:cNvSpPr/>
          <p:nvPr/>
        </p:nvSpPr>
        <p:spPr bwMode="white">
          <a:xfrm>
            <a:off x="7320137" y="4633714"/>
            <a:ext cx="2608608" cy="795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B7D6F13E-6BFA-E9E1-7B84-FC931B1FDB55}"/>
              </a:ext>
            </a:extLst>
          </p:cNvPr>
          <p:cNvSpPr/>
          <p:nvPr/>
        </p:nvSpPr>
        <p:spPr bwMode="white">
          <a:xfrm>
            <a:off x="7320137" y="5694109"/>
            <a:ext cx="1816773" cy="8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59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7" grpId="0" animBg="1"/>
      <p:bldP spid="22" grpId="0" animBg="1"/>
      <p:bldP spid="26" grpId="0" animBg="1"/>
      <p:bldP spid="30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45CCC0-A905-9767-99F6-732CA372C0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10"/>
          <a:stretch/>
        </p:blipFill>
        <p:spPr>
          <a:xfrm>
            <a:off x="1919536" y="764704"/>
            <a:ext cx="8112264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BBC4B4-4609-3097-09CE-179B368F7E4B}"/>
              </a:ext>
            </a:extLst>
          </p:cNvPr>
          <p:cNvSpPr/>
          <p:nvPr/>
        </p:nvSpPr>
        <p:spPr bwMode="white">
          <a:xfrm>
            <a:off x="2279576" y="3150007"/>
            <a:ext cx="3716537" cy="84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C0B7743-94B6-9442-1DA8-2BFE1BE9A4DB}"/>
              </a:ext>
            </a:extLst>
          </p:cNvPr>
          <p:cNvSpPr/>
          <p:nvPr/>
        </p:nvSpPr>
        <p:spPr bwMode="white">
          <a:xfrm>
            <a:off x="6600056" y="3150007"/>
            <a:ext cx="2840194" cy="84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9FDD056-ECEF-6996-88DB-BC3190BDCD45}"/>
              </a:ext>
            </a:extLst>
          </p:cNvPr>
          <p:cNvSpPr/>
          <p:nvPr/>
        </p:nvSpPr>
        <p:spPr bwMode="white">
          <a:xfrm>
            <a:off x="2987714" y="4430298"/>
            <a:ext cx="2360718" cy="84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7C22EE3-A0C7-F379-2EB3-7F0DD2231B97}"/>
              </a:ext>
            </a:extLst>
          </p:cNvPr>
          <p:cNvSpPr/>
          <p:nvPr/>
        </p:nvSpPr>
        <p:spPr bwMode="white">
          <a:xfrm>
            <a:off x="6647614" y="4430298"/>
            <a:ext cx="2769777" cy="84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7935A88-6BD3-9B39-9E07-35F6E5A90F84}"/>
              </a:ext>
            </a:extLst>
          </p:cNvPr>
          <p:cNvSpPr/>
          <p:nvPr/>
        </p:nvSpPr>
        <p:spPr bwMode="white">
          <a:xfrm>
            <a:off x="7968209" y="5710589"/>
            <a:ext cx="1728192" cy="92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BAF8D3E9-AEFB-E445-97DD-47B433F1034A}"/>
              </a:ext>
            </a:extLst>
          </p:cNvPr>
          <p:cNvSpPr/>
          <p:nvPr/>
        </p:nvSpPr>
        <p:spPr bwMode="white">
          <a:xfrm>
            <a:off x="3574686" y="5573415"/>
            <a:ext cx="1240362" cy="84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5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8" grpId="0" animBg="1"/>
      <p:bldP spid="21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09D57E-CBBF-B88C-04DF-16DF8966EB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/>
        </p:blipFill>
        <p:spPr>
          <a:xfrm>
            <a:off x="1103764" y="1268760"/>
            <a:ext cx="9984472" cy="48608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3C3B3C-D003-A1B6-08E4-3560FDC207F6}"/>
              </a:ext>
            </a:extLst>
          </p:cNvPr>
          <p:cNvSpPr/>
          <p:nvPr/>
        </p:nvSpPr>
        <p:spPr bwMode="white">
          <a:xfrm>
            <a:off x="1065678" y="2852937"/>
            <a:ext cx="5318354" cy="117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9BF5D1-A4DD-ADC5-094E-3DE236036079}"/>
              </a:ext>
            </a:extLst>
          </p:cNvPr>
          <p:cNvSpPr/>
          <p:nvPr/>
        </p:nvSpPr>
        <p:spPr bwMode="white">
          <a:xfrm>
            <a:off x="6769002" y="2852938"/>
            <a:ext cx="4357319" cy="722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26C5766-2D44-BE24-C3B0-10D6D6B4F54C}"/>
              </a:ext>
            </a:extLst>
          </p:cNvPr>
          <p:cNvSpPr/>
          <p:nvPr/>
        </p:nvSpPr>
        <p:spPr bwMode="white">
          <a:xfrm>
            <a:off x="8654242" y="4099484"/>
            <a:ext cx="1028311" cy="505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F6CF3A8-823E-07C3-0508-EB20BA3597A4}"/>
              </a:ext>
            </a:extLst>
          </p:cNvPr>
          <p:cNvSpPr/>
          <p:nvPr/>
        </p:nvSpPr>
        <p:spPr bwMode="white">
          <a:xfrm>
            <a:off x="2509447" y="4293097"/>
            <a:ext cx="2364795" cy="75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DD34215-4442-F5A9-B31D-5C4757D8CCCF}"/>
              </a:ext>
            </a:extLst>
          </p:cNvPr>
          <p:cNvSpPr/>
          <p:nvPr/>
        </p:nvSpPr>
        <p:spPr bwMode="white">
          <a:xfrm>
            <a:off x="8654242" y="5081184"/>
            <a:ext cx="847404" cy="38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DE30381-0F0B-24EE-0250-69333358C40A}"/>
              </a:ext>
            </a:extLst>
          </p:cNvPr>
          <p:cNvSpPr/>
          <p:nvPr/>
        </p:nvSpPr>
        <p:spPr bwMode="white">
          <a:xfrm>
            <a:off x="2979481" y="5567268"/>
            <a:ext cx="1513904" cy="505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02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8" grpId="0" animBg="1"/>
      <p:bldP spid="20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4B658-BB0F-F2CC-CEE2-6DF80999B9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41"/>
          <a:stretch/>
        </p:blipFill>
        <p:spPr>
          <a:xfrm>
            <a:off x="2207568" y="692696"/>
            <a:ext cx="7968248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CE75A3-84AC-A5E9-137E-BDE8F2AB60F0}"/>
              </a:ext>
            </a:extLst>
          </p:cNvPr>
          <p:cNvSpPr/>
          <p:nvPr/>
        </p:nvSpPr>
        <p:spPr bwMode="white">
          <a:xfrm>
            <a:off x="1775520" y="2352626"/>
            <a:ext cx="3043933" cy="80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457D916-AC01-D3A1-A3A7-29ADF0D7089B}"/>
              </a:ext>
            </a:extLst>
          </p:cNvPr>
          <p:cNvSpPr/>
          <p:nvPr/>
        </p:nvSpPr>
        <p:spPr bwMode="white">
          <a:xfrm>
            <a:off x="5591943" y="2243420"/>
            <a:ext cx="4036585" cy="80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C81859C-C7CE-F335-D80D-2E9FD6C466AA}"/>
              </a:ext>
            </a:extLst>
          </p:cNvPr>
          <p:cNvSpPr/>
          <p:nvPr/>
        </p:nvSpPr>
        <p:spPr bwMode="white">
          <a:xfrm>
            <a:off x="3633555" y="3575733"/>
            <a:ext cx="793024" cy="38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541FFD7-5555-51C4-63C1-5F0070159473}"/>
              </a:ext>
            </a:extLst>
          </p:cNvPr>
          <p:cNvSpPr/>
          <p:nvPr/>
        </p:nvSpPr>
        <p:spPr bwMode="white">
          <a:xfrm>
            <a:off x="5951984" y="3459246"/>
            <a:ext cx="3116335" cy="80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4176036-EAF7-D43B-3971-D9C3382F3E22}"/>
              </a:ext>
            </a:extLst>
          </p:cNvPr>
          <p:cNvSpPr/>
          <p:nvPr/>
        </p:nvSpPr>
        <p:spPr bwMode="white">
          <a:xfrm>
            <a:off x="3633555" y="4325614"/>
            <a:ext cx="647515" cy="29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F4FE54CB-4FF4-2A2F-AF20-A3419988D6B2}"/>
              </a:ext>
            </a:extLst>
          </p:cNvPr>
          <p:cNvSpPr/>
          <p:nvPr/>
        </p:nvSpPr>
        <p:spPr bwMode="white">
          <a:xfrm>
            <a:off x="6672064" y="4602269"/>
            <a:ext cx="2592288" cy="7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14DF7D75-4FAE-6189-6C1D-41B84A4057A1}"/>
              </a:ext>
            </a:extLst>
          </p:cNvPr>
          <p:cNvSpPr/>
          <p:nvPr/>
        </p:nvSpPr>
        <p:spPr bwMode="white">
          <a:xfrm>
            <a:off x="6960097" y="5723450"/>
            <a:ext cx="1380678" cy="7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85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22" grpId="0" animBg="1"/>
      <p:bldP spid="28" grpId="0" animBg="1"/>
      <p:bldP spid="30" grpId="0" animBg="1"/>
      <p:bldP spid="40" grpId="0" animBg="1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3BF0A9-FEBD-4F96-6C42-E645EE16D6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8"/>
          <a:stretch/>
        </p:blipFill>
        <p:spPr>
          <a:xfrm>
            <a:off x="3444024" y="980728"/>
            <a:ext cx="5303952" cy="50648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9B1797-ED5C-0B34-9DFB-ED846DEC2EE3}"/>
              </a:ext>
            </a:extLst>
          </p:cNvPr>
          <p:cNvSpPr/>
          <p:nvPr/>
        </p:nvSpPr>
        <p:spPr bwMode="white">
          <a:xfrm>
            <a:off x="4053394" y="3284984"/>
            <a:ext cx="4694582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4D385A-7EA6-BA4A-118B-E354775B9DC9}"/>
              </a:ext>
            </a:extLst>
          </p:cNvPr>
          <p:cNvSpPr/>
          <p:nvPr/>
        </p:nvSpPr>
        <p:spPr bwMode="white">
          <a:xfrm>
            <a:off x="5663953" y="4869160"/>
            <a:ext cx="1893320" cy="102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18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232BA-F6FC-8B73-DDA3-55591CC2CC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3"/>
          <a:stretch/>
        </p:blipFill>
        <p:spPr>
          <a:xfrm>
            <a:off x="3336012" y="1268760"/>
            <a:ext cx="5519976" cy="462413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7EA89D-955F-60ED-5F34-6DD16C0391D1}"/>
              </a:ext>
            </a:extLst>
          </p:cNvPr>
          <p:cNvSpPr/>
          <p:nvPr/>
        </p:nvSpPr>
        <p:spPr bwMode="white">
          <a:xfrm>
            <a:off x="3119461" y="2852936"/>
            <a:ext cx="5519976" cy="78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67E32E-D2AF-A125-E7E2-192C41E3A3BF}"/>
              </a:ext>
            </a:extLst>
          </p:cNvPr>
          <p:cNvSpPr/>
          <p:nvPr/>
        </p:nvSpPr>
        <p:spPr bwMode="white">
          <a:xfrm>
            <a:off x="5202208" y="4157652"/>
            <a:ext cx="2447002" cy="50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8551FE-E700-9261-04D1-07E07D80CC54}"/>
              </a:ext>
            </a:extLst>
          </p:cNvPr>
          <p:cNvSpPr/>
          <p:nvPr/>
        </p:nvSpPr>
        <p:spPr bwMode="white">
          <a:xfrm>
            <a:off x="5202208" y="5187356"/>
            <a:ext cx="1770982" cy="50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84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1B22A9-93BE-010A-4A6E-5C36D580B7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36"/>
          <a:stretch/>
        </p:blipFill>
        <p:spPr>
          <a:xfrm>
            <a:off x="1569002" y="764704"/>
            <a:ext cx="9053996" cy="586800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125A929-8848-9AB4-46DA-2B26E804DFE3}"/>
              </a:ext>
            </a:extLst>
          </p:cNvPr>
          <p:cNvSpPr/>
          <p:nvPr/>
        </p:nvSpPr>
        <p:spPr bwMode="white">
          <a:xfrm>
            <a:off x="1199456" y="2606009"/>
            <a:ext cx="9423542" cy="1032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9321A38-859B-393C-7D06-FB665C3C0098}"/>
              </a:ext>
            </a:extLst>
          </p:cNvPr>
          <p:cNvSpPr/>
          <p:nvPr/>
        </p:nvSpPr>
        <p:spPr bwMode="white">
          <a:xfrm>
            <a:off x="3143673" y="3933056"/>
            <a:ext cx="359771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DCA600B-BBCF-160A-E39B-2074533FA19C}"/>
              </a:ext>
            </a:extLst>
          </p:cNvPr>
          <p:cNvSpPr/>
          <p:nvPr/>
        </p:nvSpPr>
        <p:spPr bwMode="white">
          <a:xfrm>
            <a:off x="3215680" y="5479560"/>
            <a:ext cx="2736384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30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6" grpId="0" animBg="1"/>
      <p:bldP spid="3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2025-06-20T06:43:29Z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