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1" r:id="rId13"/>
    <p:sldId id="350" r:id="rId14"/>
    <p:sldId id="349" r:id="rId15"/>
    <p:sldId id="348" r:id="rId16"/>
    <p:sldId id="347" r:id="rId17"/>
    <p:sldId id="346" r:id="rId18"/>
    <p:sldId id="344" r:id="rId19"/>
    <p:sldId id="341" r:id="rId20"/>
    <p:sldId id="362" r:id="rId21"/>
    <p:sldId id="337" r:id="rId22"/>
    <p:sldId id="336" r:id="rId23"/>
    <p:sldId id="335" r:id="rId24"/>
    <p:sldId id="334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2324100"/>
            <a:ext cx="81153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0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4024256"/>
            <a:ext cx="361813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4050" y="4725035"/>
            <a:ext cx="3305175" cy="201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2" t="67932" r="25770"/>
          <a:stretch>
            <a:fillRect/>
          </a:stretch>
        </p:blipFill>
        <p:spPr>
          <a:xfrm>
            <a:off x="3863975" y="4869180"/>
            <a:ext cx="2952705" cy="172910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4328795"/>
            <a:ext cx="4100830" cy="241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348585"/>
            <a:ext cx="11340000" cy="1728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4440" y="3494459"/>
            <a:ext cx="552240" cy="38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1674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3676" y="2314609"/>
            <a:ext cx="542720" cy="38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068955"/>
            <a:ext cx="3713480" cy="247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23570" y="1701165"/>
            <a:ext cx="10992530" cy="33318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947420" y="1224280"/>
            <a:ext cx="10297205" cy="455104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78205" y="3035935"/>
            <a:ext cx="10247630" cy="18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97890" y="5200650"/>
            <a:ext cx="75552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738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33015" y="4521200"/>
            <a:ext cx="260794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412875"/>
            <a:ext cx="10275570" cy="1939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99515" y="3357245"/>
            <a:ext cx="9015730" cy="15468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785" y="2780665"/>
            <a:ext cx="1666875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199515" y="764540"/>
            <a:ext cx="10632485" cy="3323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1837" y="2697639"/>
            <a:ext cx="342770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149090"/>
            <a:ext cx="1666875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045700" cy="3837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141345"/>
            <a:ext cx="3524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780" y="4364990"/>
            <a:ext cx="250444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6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2481311"/>
            <a:ext cx="209471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180" y="3068955"/>
            <a:ext cx="3757930" cy="316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740390" cy="561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477500" cy="318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3284855"/>
            <a:ext cx="80708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865" y="3886200"/>
            <a:ext cx="2668270" cy="268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3440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9844" y="3538919"/>
            <a:ext cx="599848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9795" y="2465705"/>
            <a:ext cx="311467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836930"/>
            <a:ext cx="10272440" cy="56781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5855" y="2473960"/>
            <a:ext cx="49041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85162" y="3437620"/>
            <a:ext cx="2418438" cy="36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61415" y="4123690"/>
            <a:ext cx="103104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26490" y="4888865"/>
            <a:ext cx="63938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26490" y="5836285"/>
            <a:ext cx="463804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636250" cy="2000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2269490" y="2815590"/>
            <a:ext cx="9469120" cy="176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509135"/>
            <a:ext cx="29051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908685"/>
            <a:ext cx="9912395" cy="3196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293235"/>
            <a:ext cx="2905125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1557020"/>
            <a:ext cx="9768885" cy="341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4835" y="1852311"/>
            <a:ext cx="552241" cy="37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2517" y="4359905"/>
            <a:ext cx="1218740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27760" y="1484630"/>
            <a:ext cx="9840640" cy="1625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429000"/>
            <a:ext cx="2905125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50"/>
          <a:stretch>
            <a:fillRect/>
          </a:stretch>
        </p:blipFill>
        <p:spPr>
          <a:xfrm>
            <a:off x="1415415" y="621030"/>
            <a:ext cx="9408840" cy="5868035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6211570" y="764540"/>
            <a:ext cx="25146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7516495" y="1539875"/>
            <a:ext cx="3193415" cy="293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6781165" y="5805170"/>
            <a:ext cx="196405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379855" y="1544955"/>
            <a:ext cx="316992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1460500" y="2300605"/>
            <a:ext cx="331025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364615" y="3022600"/>
            <a:ext cx="47936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1364615" y="3716020"/>
            <a:ext cx="335851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251585" y="4504690"/>
            <a:ext cx="33204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4667250" y="4504690"/>
            <a:ext cx="22358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1379220" y="5260340"/>
            <a:ext cx="31927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4699000" y="5260340"/>
            <a:ext cx="30213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1379027" y="5970182"/>
            <a:ext cx="3843191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6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1199515" y="1666240"/>
            <a:ext cx="5664245" cy="3115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7860" y="1991360"/>
            <a:ext cx="3343275" cy="29718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983615" y="2564765"/>
            <a:ext cx="34372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9965" y="1772920"/>
            <a:ext cx="20021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61384" y="3409432"/>
            <a:ext cx="3437229" cy="4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61384" y="4181132"/>
            <a:ext cx="4018035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75145" y="2003425"/>
            <a:ext cx="4174490" cy="299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71905" y="1228725"/>
            <a:ext cx="9840640" cy="43072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871720" y="1341120"/>
            <a:ext cx="330962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176135" y="2119630"/>
            <a:ext cx="3837305" cy="377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21740" y="2148840"/>
            <a:ext cx="556641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66090" y="2945765"/>
            <a:ext cx="653542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9515" y="4149090"/>
            <a:ext cx="1637665" cy="12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63675" y="1196975"/>
            <a:ext cx="9264695" cy="2736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5468" y="1520899"/>
            <a:ext cx="342770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5720" y="1520899"/>
            <a:ext cx="314206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04536" y="1520899"/>
            <a:ext cx="561764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1740" y="3313430"/>
            <a:ext cx="80010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1905" y="3313430"/>
            <a:ext cx="78105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43025" y="3313560"/>
            <a:ext cx="780754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337685"/>
            <a:ext cx="2321560" cy="203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1124585"/>
            <a:ext cx="9912395" cy="504444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89660" y="2331720"/>
            <a:ext cx="42113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9660" y="3068320"/>
            <a:ext cx="404622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9660" y="3862070"/>
            <a:ext cx="51428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89660" y="4662170"/>
            <a:ext cx="10244455" cy="147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615" y="1313180"/>
            <a:ext cx="339090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4274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4679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364990"/>
            <a:ext cx="336232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196975"/>
            <a:ext cx="10416585" cy="52908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983615" y="1196975"/>
            <a:ext cx="8904650" cy="5013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31975" y="1310005"/>
            <a:ext cx="53308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9020" y="4846320"/>
            <a:ext cx="431355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650" y="1673860"/>
            <a:ext cx="336232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196975"/>
            <a:ext cx="10128930" cy="4653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68775" y="2195830"/>
            <a:ext cx="2737485" cy="122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1995" y="3725545"/>
            <a:ext cx="4243705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3030" y="1385570"/>
            <a:ext cx="3362325" cy="20478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508240" y="3699510"/>
            <a:ext cx="2654300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411271"/>
            <a:ext cx="342769" cy="39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4149090"/>
            <a:ext cx="4994910" cy="220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557020"/>
            <a:ext cx="10200685" cy="34131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2025-06-22T05:27:28Z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