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4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0" r:id="rId14"/>
    <p:sldId id="329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195320"/>
            <a:ext cx="9239250" cy="466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875030" y="1484630"/>
            <a:ext cx="10488975" cy="2329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068955"/>
            <a:ext cx="2669540" cy="33204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199515" y="836930"/>
            <a:ext cx="10344830" cy="3223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726815"/>
            <a:ext cx="2752090" cy="31311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981075"/>
            <a:ext cx="10272440" cy="3305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89045"/>
            <a:ext cx="2378710" cy="29254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692785"/>
            <a:ext cx="10272395" cy="425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9822" y="4363969"/>
            <a:ext cx="333249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435" y="4144645"/>
            <a:ext cx="2153920" cy="26492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4443095"/>
            <a:ext cx="1812290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9515" y="764540"/>
            <a:ext cx="10272440" cy="413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3273" y="4293239"/>
            <a:ext cx="856926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004945"/>
            <a:ext cx="318008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487805" y="1224280"/>
            <a:ext cx="8688750" cy="45999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699635" y="1988820"/>
            <a:ext cx="55822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985" y="2585720"/>
            <a:ext cx="2378710" cy="292544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449705" y="2781300"/>
            <a:ext cx="60325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49705" y="3671570"/>
            <a:ext cx="28765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439920" y="3583940"/>
            <a:ext cx="42481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49705" y="4433570"/>
            <a:ext cx="526923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42035" y="5233670"/>
            <a:ext cx="49491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567940" y="1557020"/>
            <a:ext cx="7176180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978618"/>
            <a:ext cx="361813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0" t="81758" r="33391"/>
          <a:stretch>
            <a:fillRect/>
          </a:stretch>
        </p:blipFill>
        <p:spPr>
          <a:xfrm>
            <a:off x="839470" y="5373370"/>
            <a:ext cx="2016080" cy="7531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4" t="81758"/>
          <a:stretch>
            <a:fillRect/>
          </a:stretch>
        </p:blipFill>
        <p:spPr>
          <a:xfrm>
            <a:off x="3359740" y="5373370"/>
            <a:ext cx="3426505" cy="753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08345" y="4653280"/>
            <a:ext cx="429260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060" y="4364990"/>
            <a:ext cx="1772920" cy="233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579100" cy="4020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315" y="3037840"/>
            <a:ext cx="70739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48"/>
          <a:stretch>
            <a:fillRect/>
          </a:stretch>
        </p:blipFill>
        <p:spPr>
          <a:xfrm>
            <a:off x="4439920" y="4509135"/>
            <a:ext cx="3459480" cy="210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83615" y="1268730"/>
            <a:ext cx="10560730" cy="345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3418" y="4128646"/>
            <a:ext cx="314206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005" y="4049395"/>
            <a:ext cx="3031490" cy="236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10333990" cy="3069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004945"/>
            <a:ext cx="3239770" cy="2490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341120"/>
            <a:ext cx="10560730" cy="3988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165" y="1583055"/>
            <a:ext cx="3818890" cy="293624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01370" y="2390775"/>
            <a:ext cx="544449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1370" y="3914140"/>
            <a:ext cx="603631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767715" y="1701165"/>
            <a:ext cx="9696495" cy="3190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6285" y="2609850"/>
            <a:ext cx="3343275" cy="24955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283835" y="1701165"/>
            <a:ext cx="54908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615" y="2634615"/>
            <a:ext cx="495808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300" y="3415665"/>
            <a:ext cx="57156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3440" y="4138930"/>
            <a:ext cx="740664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15" y="3644900"/>
            <a:ext cx="2473960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