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8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r="3696"/>
          <a:stretch>
            <a:fillRect/>
          </a:stretch>
        </p:blipFill>
        <p:spPr>
          <a:xfrm>
            <a:off x="1289685" y="1307465"/>
            <a:ext cx="9660890" cy="493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t="5548" r="8774"/>
          <a:stretch>
            <a:fillRect/>
          </a:stretch>
        </p:blipFill>
        <p:spPr>
          <a:xfrm>
            <a:off x="1199515" y="1268730"/>
            <a:ext cx="10081260" cy="4437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81688" y="3209282"/>
            <a:ext cx="314206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6645" y="4333875"/>
            <a:ext cx="3475990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9455" y="4526915"/>
            <a:ext cx="7245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1320" r="638" b="-1320"/>
          <a:stretch>
            <a:fillRect/>
          </a:stretch>
        </p:blipFill>
        <p:spPr>
          <a:xfrm>
            <a:off x="767715" y="1744980"/>
            <a:ext cx="10932160" cy="33680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00165" y="1939290"/>
            <a:ext cx="4563110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24355" y="3496945"/>
            <a:ext cx="4397375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87654" y="3952082"/>
            <a:ext cx="1114005" cy="55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66"/>
          <a:stretch>
            <a:fillRect/>
          </a:stretch>
        </p:blipFill>
        <p:spPr>
          <a:xfrm>
            <a:off x="1631950" y="692785"/>
            <a:ext cx="89764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2970" y="3331845"/>
            <a:ext cx="581723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4380" y="4076065"/>
            <a:ext cx="516763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51050" y="5457190"/>
            <a:ext cx="816800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51965" y="1772920"/>
            <a:ext cx="8688750" cy="233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569" r="28245" b="-569"/>
          <a:stretch>
            <a:fillRect/>
          </a:stretch>
        </p:blipFill>
        <p:spPr>
          <a:xfrm>
            <a:off x="2063750" y="1029335"/>
            <a:ext cx="8112170" cy="4799330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6888480" y="1268730"/>
            <a:ext cx="364871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025650" y="2585720"/>
            <a:ext cx="418338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015740" y="3856355"/>
            <a:ext cx="370205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015740" y="5164455"/>
            <a:ext cx="100901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2025-06-21T04:51:10Z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