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56" r:id="rId22"/>
    <p:sldId id="338" r:id="rId23"/>
    <p:sldId id="337" r:id="rId24"/>
    <p:sldId id="336" r:id="rId25"/>
    <p:sldId id="335" r:id="rId26"/>
    <p:sldId id="334" r:id="rId27"/>
    <p:sldId id="333" r:id="rId28"/>
    <p:sldId id="332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3105150"/>
            <a:ext cx="94011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3715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3158" y="2645598"/>
            <a:ext cx="339623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840" y="6165215"/>
            <a:ext cx="4540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551815" y="1772920"/>
            <a:ext cx="8256315" cy="283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2601" y="3953290"/>
            <a:ext cx="304686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0" y="2196465"/>
            <a:ext cx="1819910" cy="23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407670" y="1557020"/>
            <a:ext cx="10584860" cy="3681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421255"/>
            <a:ext cx="2410460" cy="20732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701165"/>
            <a:ext cx="10344830" cy="2973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888490"/>
            <a:ext cx="2993390" cy="25749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73760" y="2675890"/>
            <a:ext cx="6942455" cy="196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772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2301" y="4605461"/>
            <a:ext cx="2151838" cy="4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4497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407670" y="1412875"/>
            <a:ext cx="8760505" cy="3772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8435" y="2217420"/>
            <a:ext cx="2559050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557020"/>
            <a:ext cx="10416585" cy="1988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5367" y="1910515"/>
            <a:ext cx="371334" cy="40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6475" y="3789045"/>
            <a:ext cx="2559050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5432527"/>
            <a:ext cx="618891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71"/>
          <a:stretch>
            <a:fillRect/>
          </a:stretch>
        </p:blipFill>
        <p:spPr>
          <a:xfrm>
            <a:off x="551815" y="1223645"/>
            <a:ext cx="11339830" cy="2853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220845"/>
            <a:ext cx="3348990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5061918"/>
            <a:ext cx="428463" cy="39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53384"/>
          <a:stretch>
            <a:fillRect/>
          </a:stretch>
        </p:blipFill>
        <p:spPr>
          <a:xfrm>
            <a:off x="1271950" y="908965"/>
            <a:ext cx="10547940" cy="2680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004945"/>
            <a:ext cx="3348990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839470" y="1086485"/>
            <a:ext cx="10344830" cy="4891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296035"/>
            <a:ext cx="4555490" cy="30607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801370" y="2335530"/>
            <a:ext cx="5607050" cy="233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6590" y="4973320"/>
            <a:ext cx="5314950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412875"/>
            <a:ext cx="10200685" cy="34429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57580" y="3308350"/>
            <a:ext cx="52527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350" y="4248150"/>
            <a:ext cx="501332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160" y="2177415"/>
            <a:ext cx="2772410" cy="186245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779770" y="4274185"/>
            <a:ext cx="51911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47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844675"/>
            <a:ext cx="9984785" cy="27565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75460" y="1701165"/>
            <a:ext cx="8688750" cy="2702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7329" y="2885051"/>
            <a:ext cx="2723123" cy="36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3725545"/>
            <a:ext cx="33013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3644900"/>
            <a:ext cx="18859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288030" y="1772920"/>
            <a:ext cx="5664245" cy="2724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9899" y="2896608"/>
            <a:ext cx="2418438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3825" y="3744595"/>
            <a:ext cx="61861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224280"/>
            <a:ext cx="10056540" cy="42157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1855" y="2045970"/>
            <a:ext cx="21069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239" y="3131699"/>
            <a:ext cx="3123022" cy="3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" y="3913505"/>
            <a:ext cx="10137775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780" r="5381" b="-780"/>
          <a:stretch>
            <a:fillRect/>
          </a:stretch>
        </p:blipFill>
        <p:spPr>
          <a:xfrm>
            <a:off x="767715" y="1484630"/>
            <a:ext cx="10704875" cy="3501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38498"/>
            <a:ext cx="361813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207895" y="1085215"/>
            <a:ext cx="7896270" cy="4686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79134" y="2313760"/>
            <a:ext cx="2808816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2277110"/>
            <a:ext cx="3612515" cy="330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10537190" cy="539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8795" y="4725035"/>
            <a:ext cx="3879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8031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149090"/>
            <a:ext cx="293497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224280"/>
            <a:ext cx="10704875" cy="45205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9615" y="2435225"/>
            <a:ext cx="49066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615" y="3293745"/>
            <a:ext cx="49066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15" y="4180205"/>
            <a:ext cx="48577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1970" y="5010150"/>
            <a:ext cx="79813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62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8344" y="2530552"/>
            <a:ext cx="371335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2025-06-22T00:25:47Z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