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319337"/>
            <a:ext cx="706755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09687"/>
            <a:ext cx="106489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7687" y="1856510"/>
            <a:ext cx="410604" cy="78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7687" y="2927928"/>
            <a:ext cx="410604" cy="78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85987"/>
            <a:ext cx="106775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0741" y="217978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5940" y="4137891"/>
            <a:ext cx="82624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0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6412"/>
            <a:ext cx="106203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1687" y="26785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9832" y="31865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0414" y="317730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5323" y="316807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4159" y="4230254"/>
            <a:ext cx="21747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8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00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