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2252345"/>
            <a:ext cx="873442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43660" y="836295"/>
            <a:ext cx="9408840" cy="5686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5560" y="2540635"/>
            <a:ext cx="450405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09240" y="4055745"/>
            <a:ext cx="172402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97835" y="5378450"/>
            <a:ext cx="112649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7755" y="2598420"/>
            <a:ext cx="450723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94930" y="4055745"/>
            <a:ext cx="17799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65730" y="4941308"/>
            <a:ext cx="790277" cy="35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7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628775"/>
            <a:ext cx="10128930" cy="341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40" y="2946400"/>
            <a:ext cx="47586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1710" y="3962400"/>
            <a:ext cx="20358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01385" y="3235325"/>
            <a:ext cx="368808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53310" y="4124647"/>
            <a:ext cx="1028312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124585"/>
            <a:ext cx="10344830" cy="1924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3" r="13221"/>
          <a:stretch>
            <a:fillRect/>
          </a:stretch>
        </p:blipFill>
        <p:spPr>
          <a:xfrm>
            <a:off x="2639695" y="3213100"/>
            <a:ext cx="6917690" cy="32334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444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079" y="2253402"/>
            <a:ext cx="571284" cy="5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7810" y="4775200"/>
            <a:ext cx="992124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3797143"/>
            <a:ext cx="371335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11860" y="4509135"/>
            <a:ext cx="9984785" cy="96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2566671"/>
            <a:ext cx="304686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1890" y="4794885"/>
            <a:ext cx="26041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5659755"/>
            <a:ext cx="5295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43810" y="1628775"/>
            <a:ext cx="7104425" cy="3157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2958" y="3030854"/>
            <a:ext cx="552241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5679" y="4156558"/>
            <a:ext cx="561763" cy="40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4548550"/>
            <a:ext cx="1075919" cy="5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5735955" y="4220845"/>
            <a:ext cx="3422650" cy="225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8"/>
          <a:stretch>
            <a:fillRect/>
          </a:stretch>
        </p:blipFill>
        <p:spPr>
          <a:xfrm>
            <a:off x="2291715" y="621030"/>
            <a:ext cx="760861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52445" y="3429000"/>
            <a:ext cx="647001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52520" y="4851400"/>
            <a:ext cx="34518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12515" y="5895975"/>
            <a:ext cx="285496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919605" y="1276985"/>
            <a:ext cx="8544605" cy="43046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3990" y="2898775"/>
            <a:ext cx="782637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1020" y="4495508"/>
            <a:ext cx="1047355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138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3653790"/>
            <a:ext cx="795718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235" y="4732655"/>
            <a:ext cx="50038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844395"/>
            <a:ext cx="11340000" cy="301047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268730"/>
            <a:ext cx="10128930" cy="4441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196975"/>
            <a:ext cx="10272440" cy="429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385" y="2183765"/>
            <a:ext cx="89744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385" y="3162300"/>
            <a:ext cx="105644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354" y="4040030"/>
            <a:ext cx="5703324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1385" y="4803140"/>
            <a:ext cx="99377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2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701165"/>
            <a:ext cx="10128930" cy="29997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772920"/>
            <a:ext cx="10128930" cy="3054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9995" y="1684020"/>
            <a:ext cx="106172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7685" y="3429000"/>
            <a:ext cx="355155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68730"/>
            <a:ext cx="10272440" cy="48971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31105" y="2085340"/>
            <a:ext cx="74676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7090" y="4601845"/>
            <a:ext cx="1778635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99895"/>
            <a:ext cx="11340000" cy="4057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074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7665" y="1326515"/>
            <a:ext cx="5219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1320" y="4001135"/>
            <a:ext cx="4692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797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1557820"/>
            <a:ext cx="371335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3744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256177"/>
            <a:ext cx="380856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741876"/>
            <a:ext cx="380856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855595" y="1224280"/>
            <a:ext cx="6168435" cy="4088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5247" y="3025175"/>
            <a:ext cx="209471" cy="3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2476" y="4511860"/>
            <a:ext cx="323727" cy="3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3143885" y="1834515"/>
            <a:ext cx="5736000" cy="2753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2400300"/>
            <a:ext cx="33020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5335" y="3754120"/>
            <a:ext cx="113157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 b="10255"/>
          <a:stretch>
            <a:fillRect/>
          </a:stretch>
        </p:blipFill>
        <p:spPr>
          <a:xfrm>
            <a:off x="1428115" y="1124585"/>
            <a:ext cx="9336450" cy="4365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90090" y="3886835"/>
            <a:ext cx="29464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41772" y="4862844"/>
            <a:ext cx="1409168" cy="4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9760" y="3457575"/>
            <a:ext cx="35674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21470" y="4557658"/>
            <a:ext cx="1647204" cy="4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2025-06-21T09:46:11Z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