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79" r:id="rId4"/>
    <p:sldId id="378" r:id="rId5"/>
    <p:sldId id="377" r:id="rId6"/>
    <p:sldId id="376" r:id="rId7"/>
    <p:sldId id="383" r:id="rId8"/>
    <p:sldId id="384" r:id="rId9"/>
    <p:sldId id="370" r:id="rId10"/>
    <p:sldId id="369" r:id="rId11"/>
    <p:sldId id="366" r:id="rId12"/>
    <p:sldId id="365" r:id="rId13"/>
    <p:sldId id="361" r:id="rId14"/>
    <p:sldId id="360" r:id="rId15"/>
    <p:sldId id="359" r:id="rId16"/>
    <p:sldId id="355" r:id="rId17"/>
    <p:sldId id="354" r:id="rId18"/>
    <p:sldId id="353" r:id="rId19"/>
    <p:sldId id="352" r:id="rId20"/>
    <p:sldId id="351" r:id="rId21"/>
    <p:sldId id="350" r:id="rId22"/>
    <p:sldId id="349" r:id="rId23"/>
    <p:sldId id="347" r:id="rId24"/>
    <p:sldId id="346" r:id="rId25"/>
    <p:sldId id="345" r:id="rId26"/>
    <p:sldId id="344" r:id="rId27"/>
    <p:sldId id="342" r:id="rId28"/>
    <p:sldId id="341" r:id="rId29"/>
    <p:sldId id="340" r:id="rId30"/>
    <p:sldId id="339" r:id="rId31"/>
    <p:sldId id="338" r:id="rId32"/>
    <p:sldId id="337" r:id="rId33"/>
    <p:sldId id="336" r:id="rId34"/>
    <p:sldId id="334" r:id="rId35"/>
    <p:sldId id="333" r:id="rId36"/>
    <p:sldId id="332" r:id="rId37"/>
    <p:sldId id="328" r:id="rId38"/>
    <p:sldId id="326" r:id="rId39"/>
    <p:sldId id="325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798" y="84"/>
      </p:cViewPr>
      <p:guideLst>
        <p:guide orient="horz" pos="2162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2990850"/>
            <a:ext cx="640080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20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4080" y="2149466"/>
            <a:ext cx="295164" cy="31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225" y="2780665"/>
            <a:ext cx="4258310" cy="2798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53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2787615"/>
            <a:ext cx="304685" cy="30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0" y="4004945"/>
            <a:ext cx="2499360" cy="2303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35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07355" y="2900750"/>
            <a:ext cx="457027" cy="323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16775" y="4425069"/>
            <a:ext cx="257078" cy="20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415" y="3500755"/>
            <a:ext cx="3519170" cy="3077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925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24836" y="2101501"/>
            <a:ext cx="2942115" cy="400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10" y="2997200"/>
            <a:ext cx="2171700" cy="3074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350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68816" y="2113708"/>
            <a:ext cx="618891" cy="344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6020" y="2348865"/>
            <a:ext cx="2219960" cy="3091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556740"/>
            <a:ext cx="11340000" cy="1401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71255" y="2424055"/>
            <a:ext cx="2094710" cy="400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100" y="3041650"/>
            <a:ext cx="2180590" cy="2473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930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05440" y="1396034"/>
            <a:ext cx="1713853" cy="37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8790" y="2839208"/>
            <a:ext cx="485591" cy="305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3140710"/>
            <a:ext cx="1925320" cy="2655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440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11788" y="2862990"/>
            <a:ext cx="476070" cy="304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3068955"/>
            <a:ext cx="3862070" cy="2893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634845"/>
            <a:ext cx="11340000" cy="358753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39470" y="1988820"/>
            <a:ext cx="10488975" cy="254762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01339" y="2723172"/>
            <a:ext cx="2199445" cy="343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1370" y="3390900"/>
            <a:ext cx="564134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896225" y="1917065"/>
            <a:ext cx="3691255" cy="246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01339" y="4020704"/>
            <a:ext cx="2427959" cy="35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580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1916785"/>
            <a:ext cx="11340000" cy="13373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28607" y="2107837"/>
            <a:ext cx="295163" cy="31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3140710"/>
            <a:ext cx="2769870" cy="2766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525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965" y="3357245"/>
            <a:ext cx="2552700" cy="218948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911860" y="1480185"/>
            <a:ext cx="10488975" cy="38976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3729" y="2375654"/>
            <a:ext cx="2513652" cy="333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3760" y="3014345"/>
            <a:ext cx="668718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3729" y="3662102"/>
            <a:ext cx="2285138" cy="323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3729" y="4291032"/>
            <a:ext cx="2542216" cy="333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3760" y="4910455"/>
            <a:ext cx="786765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543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 b="14387"/>
          <a:stretch>
            <a:fillRect/>
          </a:stretch>
        </p:blipFill>
        <p:spPr>
          <a:xfrm>
            <a:off x="839470" y="2564765"/>
            <a:ext cx="10560685" cy="38163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46" r="82853"/>
          <a:stretch>
            <a:fillRect/>
          </a:stretch>
        </p:blipFill>
        <p:spPr>
          <a:xfrm>
            <a:off x="5735955" y="5936615"/>
            <a:ext cx="1944370" cy="49720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35990" y="2637155"/>
            <a:ext cx="290576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42385" y="2637155"/>
            <a:ext cx="310007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1370" y="3374390"/>
            <a:ext cx="195834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07970" y="3294380"/>
            <a:ext cx="375094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1370" y="3900805"/>
            <a:ext cx="6989445" cy="192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01370" y="5936615"/>
            <a:ext cx="4695825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735955" y="5998845"/>
            <a:ext cx="274002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1" grpId="0" bldLvl="0" animBg="1"/>
      <p:bldP spid="12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49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4065" y="3573145"/>
            <a:ext cx="3281680" cy="231267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911860" y="1224280"/>
            <a:ext cx="10488930" cy="433895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873729" y="1996438"/>
            <a:ext cx="3197257" cy="333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76605" y="2625725"/>
            <a:ext cx="471487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73729" y="3264762"/>
            <a:ext cx="2447002" cy="333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73729" y="3903692"/>
            <a:ext cx="4132292" cy="352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73730" y="4552159"/>
            <a:ext cx="3235388" cy="333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73729" y="5219698"/>
            <a:ext cx="1799546" cy="26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1015" y="1325880"/>
            <a:ext cx="3120390" cy="2199005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103BB9E-0F4B-6D71-3D87-8F78BAEFF2EA}"/>
              </a:ext>
            </a:extLst>
          </p:cNvPr>
          <p:cNvSpPr/>
          <p:nvPr/>
        </p:nvSpPr>
        <p:spPr bwMode="white">
          <a:xfrm>
            <a:off x="4109117" y="1996438"/>
            <a:ext cx="1791916" cy="333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5D4A4D-CFF5-CDCB-5DF9-39A4DBBDD101}"/>
              </a:ext>
            </a:extLst>
          </p:cNvPr>
          <p:cNvSpPr/>
          <p:nvPr/>
        </p:nvSpPr>
        <p:spPr bwMode="white">
          <a:xfrm>
            <a:off x="4137520" y="4552159"/>
            <a:ext cx="1782350" cy="333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2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700885"/>
            <a:ext cx="11340000" cy="291672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2320" y="3185795"/>
            <a:ext cx="1583690" cy="240919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2063750" y="1268730"/>
            <a:ext cx="5520100" cy="37064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025650" y="2030730"/>
            <a:ext cx="3496310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25619" y="2640488"/>
            <a:ext cx="2285138" cy="36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25650" y="3317240"/>
            <a:ext cx="559498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25650" y="3926840"/>
            <a:ext cx="302641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69745" y="4536440"/>
            <a:ext cx="2620645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7950" y="1392555"/>
            <a:ext cx="1927860" cy="2933065"/>
          </a:xfrm>
          <a:prstGeom prst="rect">
            <a:avLst/>
          </a:prstGeom>
        </p:spPr>
      </p:pic>
      <p:pic>
        <p:nvPicPr>
          <p:cNvPr id="15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897"/>
          <a:stretch>
            <a:fillRect/>
          </a:stretch>
        </p:blipFill>
        <p:spPr>
          <a:xfrm>
            <a:off x="2063750" y="4803140"/>
            <a:ext cx="2279695" cy="151130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919605" y="5088255"/>
            <a:ext cx="2620645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847850" y="5805170"/>
            <a:ext cx="2620645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2" grpId="0" bldLvl="0" animBg="1"/>
      <p:bldP spid="14" grpId="0" bldLvl="0" animBg="1"/>
      <p:bldP spid="16" grpId="0" bldLvl="0" animBg="1"/>
      <p:bldP spid="1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 b="28600"/>
          <a:stretch>
            <a:fillRect/>
          </a:stretch>
        </p:blipFill>
        <p:spPr>
          <a:xfrm>
            <a:off x="623570" y="2204720"/>
            <a:ext cx="7824470" cy="17729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315" y="1772920"/>
            <a:ext cx="1927860" cy="293306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4545965" y="2185670"/>
            <a:ext cx="389001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9260" y="2896870"/>
            <a:ext cx="655383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5439" y="3560909"/>
            <a:ext cx="1980453" cy="343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2640"/>
            <a:ext cx="11340000" cy="277662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1895" y="2537460"/>
            <a:ext cx="2887980" cy="214820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72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95065" y="1424305"/>
            <a:ext cx="292989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1988820"/>
            <a:ext cx="6784975" cy="179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981006"/>
            <a:ext cx="4608362" cy="352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16785"/>
            <a:ext cx="11340000" cy="28445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41" y="2852241"/>
            <a:ext cx="352292" cy="30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5" b="27302"/>
          <a:stretch>
            <a:fillRect/>
          </a:stretch>
        </p:blipFill>
        <p:spPr>
          <a:xfrm>
            <a:off x="648335" y="2160270"/>
            <a:ext cx="6744380" cy="19167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10235" y="2927350"/>
            <a:ext cx="404876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325" y="1988820"/>
            <a:ext cx="2887980" cy="214820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584065" y="2997200"/>
            <a:ext cx="275272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0204" y="3697958"/>
            <a:ext cx="4417934" cy="286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213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965" y="3573145"/>
            <a:ext cx="2809875" cy="263842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484630"/>
            <a:ext cx="10560730" cy="32734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01370" y="2231390"/>
            <a:ext cx="664273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1370" y="2992120"/>
            <a:ext cx="509714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1339" y="3679313"/>
            <a:ext cx="1932846" cy="286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1339" y="4290085"/>
            <a:ext cx="5608110" cy="33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1271905" y="764540"/>
            <a:ext cx="6816135" cy="31927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33774" y="2841892"/>
            <a:ext cx="4665491" cy="35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2140" y="1318895"/>
            <a:ext cx="2809875" cy="263842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46480" y="3428365"/>
            <a:ext cx="460248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6"/>
          <a:stretch>
            <a:fillRect/>
          </a:stretch>
        </p:blipFill>
        <p:spPr>
          <a:xfrm>
            <a:off x="1271905" y="4004945"/>
            <a:ext cx="4439965" cy="247523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055370" y="4085590"/>
            <a:ext cx="459359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3615" y="4725035"/>
            <a:ext cx="459359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7760" y="5364480"/>
            <a:ext cx="459359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56005" y="6003925"/>
            <a:ext cx="459359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36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908550" y="3357245"/>
            <a:ext cx="619760" cy="23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8310" y="4293235"/>
            <a:ext cx="1332230" cy="2143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839470" y="1268730"/>
            <a:ext cx="10920775" cy="20040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875" y="3429000"/>
            <a:ext cx="4210050" cy="284797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839470" y="1224280"/>
            <a:ext cx="10920775" cy="19951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675" y="3573145"/>
            <a:ext cx="3117850" cy="272669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/>
          <a:stretch>
            <a:fillRect/>
          </a:stretch>
        </p:blipFill>
        <p:spPr>
          <a:xfrm>
            <a:off x="1703705" y="836930"/>
            <a:ext cx="6240190" cy="24155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65605" y="1531620"/>
            <a:ext cx="3512185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65605" y="2202180"/>
            <a:ext cx="6341110" cy="93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56440"/>
          <a:stretch>
            <a:fillRect/>
          </a:stretch>
        </p:blipFill>
        <p:spPr>
          <a:xfrm>
            <a:off x="7943850" y="881380"/>
            <a:ext cx="1833880" cy="2847975"/>
          </a:xfrm>
          <a:prstGeom prst="rect">
            <a:avLst/>
          </a:prstGeom>
        </p:spPr>
      </p:pic>
      <p:pic>
        <p:nvPicPr>
          <p:cNvPr id="14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1665605" y="3252470"/>
            <a:ext cx="6816135" cy="309943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415415" y="3353435"/>
            <a:ext cx="7138035" cy="171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87805" y="5160010"/>
            <a:ext cx="565086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15415" y="5742940"/>
            <a:ext cx="565086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79"/>
          <a:stretch>
            <a:fillRect/>
          </a:stretch>
        </p:blipFill>
        <p:spPr>
          <a:xfrm>
            <a:off x="695325" y="1484630"/>
            <a:ext cx="7248570" cy="367665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657194" y="2208257"/>
            <a:ext cx="5665239" cy="323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21640" y="2782570"/>
            <a:ext cx="696722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57225" y="3288665"/>
            <a:ext cx="732345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57225" y="4065905"/>
            <a:ext cx="645287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57225" y="4656455"/>
            <a:ext cx="350583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795" y="1889125"/>
            <a:ext cx="2502535" cy="228981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19795" y="2033270"/>
            <a:ext cx="2355850" cy="206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5"/>
          <a:stretch>
            <a:fillRect/>
          </a:stretch>
        </p:blipFill>
        <p:spPr>
          <a:xfrm>
            <a:off x="1487805" y="1224280"/>
            <a:ext cx="6744380" cy="489521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449674" y="3157309"/>
            <a:ext cx="4636926" cy="342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9705" y="3795395"/>
            <a:ext cx="500126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49674" y="4404995"/>
            <a:ext cx="3660171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49705" y="4973955"/>
            <a:ext cx="4462145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49674" y="5614422"/>
            <a:ext cx="1980453" cy="32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9750" y="1988820"/>
            <a:ext cx="2502535" cy="2289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1" grpId="0" bldLvl="0" animBg="1"/>
      <p:bldP spid="13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844395"/>
            <a:ext cx="11340000" cy="28487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1705" y="2778114"/>
            <a:ext cx="304685" cy="304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16785"/>
            <a:ext cx="11340000" cy="28487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2503" y="2850504"/>
            <a:ext cx="276121" cy="304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76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872329"/>
            <a:ext cx="352292" cy="304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4293235"/>
            <a:ext cx="3270250" cy="2446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689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2235114"/>
            <a:ext cx="276121" cy="305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767715" y="2637155"/>
            <a:ext cx="10128930" cy="3719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00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2131040"/>
            <a:ext cx="276121" cy="30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2315" y="3500755"/>
            <a:ext cx="3087370" cy="2263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00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2111945"/>
            <a:ext cx="276121" cy="30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790" y="3333750"/>
            <a:ext cx="2599055" cy="2595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2025-06-20T02:32:33Z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