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2" r:id="rId7"/>
    <p:sldId id="351" r:id="rId8"/>
    <p:sldId id="350" r:id="rId9"/>
    <p:sldId id="349" r:id="rId10"/>
    <p:sldId id="345" r:id="rId11"/>
    <p:sldId id="357" r:id="rId12"/>
    <p:sldId id="342" r:id="rId13"/>
    <p:sldId id="341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3048000"/>
            <a:ext cx="75819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62073" r="2207"/>
          <a:stretch>
            <a:fillRect/>
          </a:stretch>
        </p:blipFill>
        <p:spPr>
          <a:xfrm>
            <a:off x="803275" y="1340485"/>
            <a:ext cx="10585405" cy="1892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4805" y="2275205"/>
            <a:ext cx="575246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284855"/>
            <a:ext cx="5137150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66190"/>
            <a:ext cx="11340000" cy="3072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1505" y="3371118"/>
            <a:ext cx="361813" cy="4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3743325"/>
            <a:ext cx="3835400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2524402"/>
            <a:ext cx="609370" cy="41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2708910"/>
            <a:ext cx="342900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22151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985" y="4004945"/>
            <a:ext cx="3796030" cy="2572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84697"/>
          <a:stretch>
            <a:fillRect/>
          </a:stretch>
        </p:blipFill>
        <p:spPr>
          <a:xfrm>
            <a:off x="1121410" y="3140710"/>
            <a:ext cx="10488340" cy="8365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9" r="8780"/>
          <a:stretch>
            <a:fillRect/>
          </a:stretch>
        </p:blipFill>
        <p:spPr>
          <a:xfrm>
            <a:off x="1055370" y="836650"/>
            <a:ext cx="10344150" cy="4414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478" y="4536468"/>
            <a:ext cx="590327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5" y="4149090"/>
            <a:ext cx="3796030" cy="257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8"/>
          <a:stretch>
            <a:fillRect/>
          </a:stretch>
        </p:blipFill>
        <p:spPr>
          <a:xfrm>
            <a:off x="478790" y="1193800"/>
            <a:ext cx="9910445" cy="4969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9370" y="3175000"/>
            <a:ext cx="1639570" cy="1525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61" r="78926"/>
          <a:stretch>
            <a:fillRect/>
          </a:stretch>
        </p:blipFill>
        <p:spPr>
          <a:xfrm>
            <a:off x="9407525" y="5513985"/>
            <a:ext cx="2088560" cy="6829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7"/>
          <a:stretch>
            <a:fillRect/>
          </a:stretch>
        </p:blipFill>
        <p:spPr>
          <a:xfrm>
            <a:off x="1415415" y="548640"/>
            <a:ext cx="9695860" cy="58680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379855" y="3209290"/>
            <a:ext cx="630999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3010" y="4968875"/>
            <a:ext cx="31845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79855" y="5788660"/>
            <a:ext cx="42957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0" y="4234180"/>
            <a:ext cx="2438400" cy="21234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 b="6141"/>
          <a:stretch>
            <a:fillRect/>
          </a:stretch>
        </p:blipFill>
        <p:spPr>
          <a:xfrm>
            <a:off x="873125" y="1412875"/>
            <a:ext cx="10344195" cy="36451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72160" y="2472690"/>
            <a:ext cx="296672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994" y="3540664"/>
            <a:ext cx="2646952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4994" y="4437697"/>
            <a:ext cx="5103476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1631315" y="1268730"/>
            <a:ext cx="6311945" cy="4354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3025" y="2205355"/>
            <a:ext cx="50361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8455" y="3177540"/>
            <a:ext cx="56692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184" y="4165262"/>
            <a:ext cx="6293652" cy="4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93184" y="5165806"/>
            <a:ext cx="2570780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770" y="2249805"/>
            <a:ext cx="2438400" cy="212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45824"/>
            <a:ext cx="11340000" cy="3966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916" y="3781776"/>
            <a:ext cx="380856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96060"/>
            <a:ext cx="11340000" cy="3584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860800"/>
            <a:ext cx="2259330" cy="26454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2"/>
          <a:stretch>
            <a:fillRect/>
          </a:stretch>
        </p:blipFill>
        <p:spPr>
          <a:xfrm>
            <a:off x="1487170" y="764540"/>
            <a:ext cx="9479960" cy="586803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1452036" y="1765685"/>
            <a:ext cx="3043938" cy="41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280" y="905510"/>
            <a:ext cx="2999740" cy="351218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1299210" y="2538730"/>
            <a:ext cx="657669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298575" y="4045585"/>
            <a:ext cx="589788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350645" y="5396230"/>
            <a:ext cx="437324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452245" y="6162040"/>
            <a:ext cx="268414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9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838835" y="836295"/>
            <a:ext cx="10128295" cy="57346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49935" y="2595245"/>
            <a:ext cx="88322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9300" y="3448685"/>
            <a:ext cx="10264140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71195" y="5074285"/>
            <a:ext cx="36722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0735" y="5982335"/>
            <a:ext cx="278130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3" r="9262" b="37117"/>
          <a:stretch>
            <a:fillRect/>
          </a:stretch>
        </p:blipFill>
        <p:spPr>
          <a:xfrm>
            <a:off x="9624060" y="709930"/>
            <a:ext cx="2250440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31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54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284855"/>
            <a:ext cx="2105025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9"/>
          <a:stretch>
            <a:fillRect/>
          </a:stretch>
        </p:blipFill>
        <p:spPr>
          <a:xfrm>
            <a:off x="1631315" y="836930"/>
            <a:ext cx="897577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22225" y="2607809"/>
            <a:ext cx="2224283" cy="33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97660" y="3306445"/>
            <a:ext cx="586359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98195" y="4081016"/>
            <a:ext cx="2191208" cy="121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22225" y="5496288"/>
            <a:ext cx="7450108" cy="41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722225" y="6274274"/>
            <a:ext cx="2166402" cy="35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60045" y="1224280"/>
            <a:ext cx="10272440" cy="43478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4256" y="3274034"/>
            <a:ext cx="2504130" cy="37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330" y="4069080"/>
            <a:ext cx="9494520" cy="16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2565400"/>
            <a:ext cx="2105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982980" y="1341120"/>
            <a:ext cx="10200050" cy="32905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8990" y="2257425"/>
            <a:ext cx="27825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7280" y="3236595"/>
            <a:ext cx="1022159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004945"/>
            <a:ext cx="2105025" cy="25241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2935" y="4002405"/>
            <a:ext cx="30359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78190"/>
            <a:ext cx="11340000" cy="3901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38" y="2785089"/>
            <a:ext cx="399899" cy="4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97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9343" y="4304998"/>
            <a:ext cx="39037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7" t="80281" r="9825"/>
          <a:stretch>
            <a:fillRect/>
          </a:stretch>
        </p:blipFill>
        <p:spPr>
          <a:xfrm>
            <a:off x="958792" y="6009668"/>
            <a:ext cx="4498320" cy="981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8477" y="5043090"/>
            <a:ext cx="5183483" cy="9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90" y="4300710"/>
            <a:ext cx="2349886" cy="2556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36789"/>
            <a:ext cx="11340000" cy="4984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38" y="4272443"/>
            <a:ext cx="380856" cy="4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016" y="5013176"/>
            <a:ext cx="5612384" cy="90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8" t="83076"/>
          <a:stretch>
            <a:fillRect/>
          </a:stretch>
        </p:blipFill>
        <p:spPr>
          <a:xfrm>
            <a:off x="833408" y="5921210"/>
            <a:ext cx="5612384" cy="843589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41" y="4005064"/>
            <a:ext cx="2119348" cy="2630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7732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481" y="2781769"/>
            <a:ext cx="393883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2785"/>
            <a:ext cx="10946130" cy="1851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54060"/>
          <a:stretch>
            <a:fillRect/>
          </a:stretch>
        </p:blipFill>
        <p:spPr>
          <a:xfrm>
            <a:off x="1807845" y="2560320"/>
            <a:ext cx="10147300" cy="1737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3863340" y="4313555"/>
            <a:ext cx="4368800" cy="25038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83" r="7509"/>
          <a:stretch>
            <a:fillRect/>
          </a:stretch>
        </p:blipFill>
        <p:spPr>
          <a:xfrm>
            <a:off x="1127125" y="764820"/>
            <a:ext cx="10488340" cy="1858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27125" y="2564130"/>
            <a:ext cx="10488340" cy="1898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125" y="3556635"/>
            <a:ext cx="6057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1127125" y="4437380"/>
            <a:ext cx="3791630" cy="11220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23203" r="19577"/>
          <a:stretch>
            <a:fillRect/>
          </a:stretch>
        </p:blipFill>
        <p:spPr>
          <a:xfrm>
            <a:off x="1051560" y="5706110"/>
            <a:ext cx="3888060" cy="86169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5735955" y="4271010"/>
            <a:ext cx="4368800" cy="250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" b="42255"/>
          <a:stretch>
            <a:fillRect/>
          </a:stretch>
        </p:blipFill>
        <p:spPr>
          <a:xfrm>
            <a:off x="622935" y="1124585"/>
            <a:ext cx="11089685" cy="2880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933190"/>
            <a:ext cx="5135880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