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165" y="3161665"/>
            <a:ext cx="11076940" cy="534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80795"/>
            <a:ext cx="11340000" cy="54722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91920" y="4126865"/>
            <a:ext cx="544893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2145" y="5042074"/>
            <a:ext cx="5446246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2145" y="5919158"/>
            <a:ext cx="5103476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5515" y="3824605"/>
            <a:ext cx="4699635" cy="269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905" y="3845560"/>
            <a:ext cx="344678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2063750" y="836930"/>
            <a:ext cx="8328705" cy="4578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25650" y="1991360"/>
            <a:ext cx="8594090" cy="232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5619" y="4661405"/>
            <a:ext cx="5874710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4581525"/>
            <a:ext cx="2242820" cy="16967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64650" y="764540"/>
            <a:ext cx="214439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0" r="4967"/>
          <a:stretch>
            <a:fillRect/>
          </a:stretch>
        </p:blipFill>
        <p:spPr>
          <a:xfrm>
            <a:off x="839470" y="1341400"/>
            <a:ext cx="10776630" cy="922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0"/>
          <a:stretch>
            <a:fillRect/>
          </a:stretch>
        </p:blipFill>
        <p:spPr>
          <a:xfrm>
            <a:off x="2399030" y="2061210"/>
            <a:ext cx="7393940" cy="42837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2886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10660"/>
            <a:ext cx="2275840" cy="25965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43585" y="1224280"/>
            <a:ext cx="10704875" cy="52076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05485" y="2080895"/>
            <a:ext cx="539051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0705" y="3126105"/>
            <a:ext cx="413385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1340" y="3978910"/>
            <a:ext cx="6753225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05485" y="5859145"/>
            <a:ext cx="43795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9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199515" y="836930"/>
            <a:ext cx="8760505" cy="44596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1384" y="3771567"/>
            <a:ext cx="5998488" cy="4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384" y="4733992"/>
            <a:ext cx="2437481" cy="3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885" y="1817370"/>
            <a:ext cx="2275840" cy="2596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6868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540" y="4065905"/>
            <a:ext cx="3567430" cy="22548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01370" y="1224280"/>
            <a:ext cx="10704875" cy="37115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28210" y="1484630"/>
            <a:ext cx="13163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4055" y="2393950"/>
            <a:ext cx="526478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3270" y="3418840"/>
            <a:ext cx="6151245" cy="154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1271905" y="1341120"/>
            <a:ext cx="6600235" cy="45148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49020" y="2373630"/>
            <a:ext cx="687959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774" y="3398284"/>
            <a:ext cx="5893753" cy="4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3774" y="4350805"/>
            <a:ext cx="4456020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3774" y="5246175"/>
            <a:ext cx="5789017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0" y="2609850"/>
            <a:ext cx="2740660" cy="173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53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277110"/>
            <a:ext cx="9817100" cy="40760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1415415" y="670560"/>
            <a:ext cx="4831080" cy="1202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" r="3695"/>
          <a:stretch>
            <a:fillRect/>
          </a:stretch>
        </p:blipFill>
        <p:spPr>
          <a:xfrm>
            <a:off x="1487805" y="1916430"/>
            <a:ext cx="9091930" cy="4749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124305"/>
            <a:ext cx="11340000" cy="1842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140710"/>
            <a:ext cx="6372860" cy="32213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476885"/>
            <a:ext cx="10416540" cy="365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5" y="4013200"/>
            <a:ext cx="2320290" cy="27393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836930"/>
            <a:ext cx="9552350" cy="276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8577" y="1227310"/>
            <a:ext cx="799798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7010" y="1905635"/>
            <a:ext cx="12280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930" y="2085340"/>
            <a:ext cx="24079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5" y="3501390"/>
            <a:ext cx="2320290" cy="273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43660" y="404495"/>
            <a:ext cx="10344830" cy="3765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1973"/>
          <a:stretch>
            <a:fillRect/>
          </a:stretch>
        </p:blipFill>
        <p:spPr>
          <a:xfrm>
            <a:off x="5375910" y="3357245"/>
            <a:ext cx="3060700" cy="32213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407670" y="1484630"/>
            <a:ext cx="9120550" cy="4415790"/>
          </a:xfrm>
          <a:prstGeom prst="rect">
            <a:avLst/>
          </a:prstGeom>
        </p:spPr>
      </p:pic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825" y="922020"/>
            <a:ext cx="2327910" cy="250698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423795" y="2465705"/>
            <a:ext cx="22193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9570" y="3573145"/>
            <a:ext cx="94849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rcRect l="51973"/>
          <a:stretch>
            <a:fillRect/>
          </a:stretch>
        </p:blipFill>
        <p:spPr>
          <a:xfrm>
            <a:off x="8961120" y="981075"/>
            <a:ext cx="2380641" cy="250560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430530" y="4319270"/>
            <a:ext cx="56826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12445" y="5299075"/>
            <a:ext cx="829183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40" grpId="0" bldLvl="0" animBg="1"/>
      <p:bldP spid="4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623570" y="1224280"/>
            <a:ext cx="8616315" cy="4225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5470" y="2220595"/>
            <a:ext cx="8524240" cy="241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39" y="4858625"/>
            <a:ext cx="5817581" cy="4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130" y="2277110"/>
            <a:ext cx="232791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981075"/>
            <a:ext cx="8616360" cy="42805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28140" y="2053590"/>
            <a:ext cx="91071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9750" y="2767965"/>
            <a:ext cx="53733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09719" y="3812063"/>
            <a:ext cx="3237279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31315" y="4594860"/>
            <a:ext cx="25114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2825750"/>
            <a:ext cx="232791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9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54123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25" y="3171825"/>
            <a:ext cx="61531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3940810"/>
            <a:ext cx="58813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8271" y="4982920"/>
            <a:ext cx="2361309" cy="3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8271" y="5859576"/>
            <a:ext cx="4551234" cy="3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983615" y="1124585"/>
            <a:ext cx="7536225" cy="52628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5515" y="2214880"/>
            <a:ext cx="7460615" cy="232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484" y="4909343"/>
            <a:ext cx="6036574" cy="4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484" y="5834150"/>
            <a:ext cx="2466045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537460"/>
            <a:ext cx="276288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177780" cy="54495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81685"/>
            <a:ext cx="10533380" cy="5295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5229225"/>
            <a:ext cx="62801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279650" y="4581525"/>
            <a:ext cx="7248570" cy="17392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1268730"/>
            <a:ext cx="3021330" cy="31203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412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6495" y="4001135"/>
            <a:ext cx="39477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2416" y="5069435"/>
            <a:ext cx="4532191" cy="35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5815330"/>
            <a:ext cx="262445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2708910"/>
            <a:ext cx="8616360" cy="35756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09719" y="5550294"/>
            <a:ext cx="5846146" cy="4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0" y="1124585"/>
            <a:ext cx="2870200" cy="164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2025-06-21T13:21:21Z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