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44" r:id="rId5"/>
    <p:sldId id="343" r:id="rId6"/>
    <p:sldId id="342" r:id="rId7"/>
    <p:sldId id="340" r:id="rId8"/>
    <p:sldId id="339" r:id="rId9"/>
    <p:sldId id="345" r:id="rId10"/>
    <p:sldId id="336" r:id="rId11"/>
    <p:sldId id="334" r:id="rId12"/>
    <p:sldId id="333" r:id="rId13"/>
    <p:sldId id="332" r:id="rId14"/>
    <p:sldId id="346" r:id="rId15"/>
    <p:sldId id="329" r:id="rId16"/>
    <p:sldId id="328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9395" y="3071495"/>
            <a:ext cx="917257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271905" y="764540"/>
            <a:ext cx="10272440" cy="2546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56948" y="1012232"/>
            <a:ext cx="409420" cy="352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79870" y="1002695"/>
            <a:ext cx="761712" cy="371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13774" y="1946898"/>
            <a:ext cx="437984" cy="25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79315" y="1841987"/>
            <a:ext cx="418942" cy="362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66570" y="2681279"/>
            <a:ext cx="771234" cy="362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6"/>
          <a:stretch>
            <a:fillRect/>
          </a:stretch>
        </p:blipFill>
        <p:spPr>
          <a:xfrm>
            <a:off x="3814445" y="3429000"/>
            <a:ext cx="4706620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271905" y="692785"/>
            <a:ext cx="10272440" cy="25196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94933" y="902454"/>
            <a:ext cx="780755" cy="353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04770" y="2496820"/>
            <a:ext cx="785431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6"/>
          <a:stretch>
            <a:fillRect/>
          </a:stretch>
        </p:blipFill>
        <p:spPr>
          <a:xfrm>
            <a:off x="4079875" y="3212465"/>
            <a:ext cx="4706620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591"/>
          <a:stretch>
            <a:fillRect/>
          </a:stretch>
        </p:blipFill>
        <p:spPr>
          <a:xfrm>
            <a:off x="623570" y="1224280"/>
            <a:ext cx="11339830" cy="29250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0070" y="4364990"/>
            <a:ext cx="5991225" cy="133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8" t="67016"/>
          <a:stretch>
            <a:fillRect/>
          </a:stretch>
        </p:blipFill>
        <p:spPr>
          <a:xfrm>
            <a:off x="1127805" y="1197255"/>
            <a:ext cx="10860360" cy="15459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3387725" y="2924810"/>
            <a:ext cx="5668971" cy="133200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00" b="71858"/>
          <a:stretch>
            <a:fillRect/>
          </a:stretch>
        </p:blipFill>
        <p:spPr>
          <a:xfrm>
            <a:off x="1271905" y="4437380"/>
            <a:ext cx="4944110" cy="90868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2" r="24650"/>
          <a:stretch>
            <a:fillRect/>
          </a:stretch>
        </p:blipFill>
        <p:spPr>
          <a:xfrm>
            <a:off x="6632575" y="4554220"/>
            <a:ext cx="2424430" cy="221869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27760" y="4554220"/>
            <a:ext cx="5361305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 l="64430"/>
          <a:stretch>
            <a:fillRect/>
          </a:stretch>
        </p:blipFill>
        <p:spPr>
          <a:xfrm>
            <a:off x="6960235" y="2924810"/>
            <a:ext cx="2131060" cy="133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95325" y="1224280"/>
            <a:ext cx="10849020" cy="24599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3861435"/>
            <a:ext cx="3665220" cy="237553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11860" y="1224280"/>
            <a:ext cx="10272440" cy="25412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3861435"/>
            <a:ext cx="3665220" cy="237553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911860" y="1988820"/>
            <a:ext cx="10488975" cy="45510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4"/>
          <a:stretch>
            <a:fillRect/>
          </a:stretch>
        </p:blipFill>
        <p:spPr>
          <a:xfrm>
            <a:off x="983615" y="1224280"/>
            <a:ext cx="3791630" cy="73660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570" y="2132965"/>
            <a:ext cx="3665220" cy="2375535"/>
          </a:xfrm>
          <a:prstGeom prst="rect">
            <a:avLst/>
          </a:prstGeom>
        </p:spPr>
      </p:pic>
      <p:sp useBgFill="1">
        <p:nvSpPr>
          <p:cNvPr id="47" name="矩形 46"/>
          <p:cNvSpPr/>
          <p:nvPr/>
        </p:nvSpPr>
        <p:spPr bwMode="white">
          <a:xfrm>
            <a:off x="911860" y="2132965"/>
            <a:ext cx="615505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839470" y="2872105"/>
            <a:ext cx="6515735" cy="1276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1016635" y="4377690"/>
            <a:ext cx="539877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858520" y="5222875"/>
            <a:ext cx="249110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1016635" y="6005195"/>
            <a:ext cx="430593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2352040" y="1118870"/>
            <a:ext cx="6311945" cy="528256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2313940" y="2091055"/>
            <a:ext cx="4208145" cy="206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447209" y="4351088"/>
            <a:ext cx="5865188" cy="43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447209" y="5152061"/>
            <a:ext cx="2408916" cy="352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447290" y="5857875"/>
            <a:ext cx="683069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470" y="1844675"/>
            <a:ext cx="3088640" cy="2001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10393680" cy="40366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985" y="4581525"/>
            <a:ext cx="6394450" cy="2176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412875"/>
            <a:ext cx="10560730" cy="25761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985" y="4149090"/>
            <a:ext cx="6394450" cy="21767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767715" y="1224280"/>
            <a:ext cx="10560730" cy="33794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11755" y="2237105"/>
            <a:ext cx="108839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76435" y="4001888"/>
            <a:ext cx="885491" cy="372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60969" y="4001888"/>
            <a:ext cx="780755" cy="362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985" y="4581525"/>
            <a:ext cx="6394450" cy="2176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95325" y="1224280"/>
            <a:ext cx="10849020" cy="2603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66161" y="1481510"/>
            <a:ext cx="399899" cy="362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27068" y="1471972"/>
            <a:ext cx="790277" cy="371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46413" y="2330339"/>
            <a:ext cx="790277" cy="371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12408" y="2330339"/>
            <a:ext cx="961662" cy="371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28277" y="3179168"/>
            <a:ext cx="418942" cy="381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985" y="4077335"/>
            <a:ext cx="6394450" cy="2176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79" b="77671"/>
          <a:stretch>
            <a:fillRect/>
          </a:stretch>
        </p:blipFill>
        <p:spPr>
          <a:xfrm>
            <a:off x="2352040" y="4293235"/>
            <a:ext cx="2927985" cy="7645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7"/>
          <a:stretch>
            <a:fillRect/>
          </a:stretch>
        </p:blipFill>
        <p:spPr>
          <a:xfrm>
            <a:off x="2557145" y="1264285"/>
            <a:ext cx="7053580" cy="2553335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57" r="31000"/>
          <a:stretch>
            <a:fillRect/>
          </a:stretch>
        </p:blipFill>
        <p:spPr>
          <a:xfrm>
            <a:off x="5664200" y="4437380"/>
            <a:ext cx="2647950" cy="196723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063750" y="4221480"/>
            <a:ext cx="3357880" cy="236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r="49325"/>
          <a:stretch>
            <a:fillRect/>
          </a:stretch>
        </p:blipFill>
        <p:spPr>
          <a:xfrm>
            <a:off x="2495550" y="1309370"/>
            <a:ext cx="3548380" cy="238379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5591810" y="4149090"/>
            <a:ext cx="3357880" cy="236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054"/>
          <a:stretch>
            <a:fillRect/>
          </a:stretch>
        </p:blipFill>
        <p:spPr>
          <a:xfrm>
            <a:off x="360045" y="1224280"/>
            <a:ext cx="11339830" cy="26368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6"/>
          <a:stretch>
            <a:fillRect/>
          </a:stretch>
        </p:blipFill>
        <p:spPr>
          <a:xfrm>
            <a:off x="4026535" y="3860800"/>
            <a:ext cx="4150360" cy="28219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8" t="63223" r="10046"/>
          <a:stretch>
            <a:fillRect/>
          </a:stretch>
        </p:blipFill>
        <p:spPr>
          <a:xfrm>
            <a:off x="1271905" y="836930"/>
            <a:ext cx="9721170" cy="16179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75"/>
          <a:stretch>
            <a:fillRect/>
          </a:stretch>
        </p:blipFill>
        <p:spPr>
          <a:xfrm>
            <a:off x="1415415" y="2493010"/>
            <a:ext cx="3143930" cy="80327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6"/>
          <a:stretch>
            <a:fillRect/>
          </a:stretch>
        </p:blipFill>
        <p:spPr>
          <a:xfrm>
            <a:off x="3779520" y="3284855"/>
            <a:ext cx="4706620" cy="32004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1271905" y="692785"/>
            <a:ext cx="10560730" cy="2603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51608" y="1093076"/>
            <a:ext cx="447506" cy="25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37703" y="2685823"/>
            <a:ext cx="771234" cy="381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722"/>
          <a:stretch>
            <a:fillRect/>
          </a:stretch>
        </p:blipFill>
        <p:spPr>
          <a:xfrm>
            <a:off x="2039620" y="3401695"/>
            <a:ext cx="2639740" cy="78549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6"/>
          <a:stretch>
            <a:fillRect/>
          </a:stretch>
        </p:blipFill>
        <p:spPr>
          <a:xfrm>
            <a:off x="5309235" y="3429000"/>
            <a:ext cx="4706620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2025-06-21T14:16:42Z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