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3143250"/>
            <a:ext cx="70580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04864"/>
            <a:ext cx="106489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8049" y="2761673"/>
            <a:ext cx="66922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4813" y="4073236"/>
            <a:ext cx="1020205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537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6160" y="2170546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92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106775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0741" y="1958109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01758" y="3759200"/>
            <a:ext cx="2304059" cy="369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7321" y="4110181"/>
            <a:ext cx="650751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14049" y="4645890"/>
            <a:ext cx="1334242" cy="350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3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009775"/>
            <a:ext cx="106489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215" y="2881746"/>
            <a:ext cx="4382240" cy="2179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967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0904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