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1" r:id="rId5"/>
    <p:sldId id="350" r:id="rId6"/>
    <p:sldId id="349" r:id="rId7"/>
    <p:sldId id="347" r:id="rId8"/>
    <p:sldId id="346" r:id="rId9"/>
    <p:sldId id="345" r:id="rId10"/>
    <p:sldId id="343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0825" y="2280920"/>
            <a:ext cx="6610350" cy="2295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196695"/>
            <a:ext cx="11340000" cy="47074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19455" y="3365500"/>
            <a:ext cx="568452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8820" y="4295140"/>
            <a:ext cx="431482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0235" y="5242560"/>
            <a:ext cx="383286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40172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9830" y="3674093"/>
            <a:ext cx="1209219" cy="410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0635" y="4565015"/>
            <a:ext cx="267652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34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48010" y="3833591"/>
            <a:ext cx="371335" cy="38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7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576402"/>
            <a:ext cx="371335" cy="3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88540"/>
            <a:ext cx="11340000" cy="2747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5425" y="2284304"/>
            <a:ext cx="371335" cy="39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84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86045" y="3357287"/>
            <a:ext cx="361813" cy="39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9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0755" y="1365885"/>
            <a:ext cx="207137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92241" y="2423827"/>
            <a:ext cx="1913803" cy="41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34965" y="3093085"/>
            <a:ext cx="243522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20690" y="4145915"/>
            <a:ext cx="282003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97329" y="6099489"/>
            <a:ext cx="875969" cy="3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 b="41904"/>
          <a:stretch>
            <a:fillRect/>
          </a:stretch>
        </p:blipFill>
        <p:spPr>
          <a:xfrm>
            <a:off x="1271905" y="1224280"/>
            <a:ext cx="8328705" cy="2565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8620" y="3119755"/>
            <a:ext cx="711263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 b="52179"/>
          <a:stretch>
            <a:fillRect/>
          </a:stretch>
        </p:blipFill>
        <p:spPr>
          <a:xfrm>
            <a:off x="2039620" y="3933190"/>
            <a:ext cx="8256315" cy="17008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21280" y="5078730"/>
            <a:ext cx="795909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 b="45222"/>
          <a:stretch>
            <a:fillRect/>
          </a:stretch>
        </p:blipFill>
        <p:spPr>
          <a:xfrm>
            <a:off x="2279650" y="2204720"/>
            <a:ext cx="7824515" cy="18449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53360" y="3316605"/>
            <a:ext cx="703897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03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7710" y="3930015"/>
            <a:ext cx="2407920" cy="22339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1199515" y="5013325"/>
            <a:ext cx="5448345" cy="9759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355" y="692785"/>
            <a:ext cx="9305925" cy="5600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68840" y="3757930"/>
            <a:ext cx="55753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1124585"/>
            <a:ext cx="10056540" cy="52146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32485" y="2935605"/>
            <a:ext cx="506222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1235" y="3906520"/>
            <a:ext cx="350075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53365" y="4861097"/>
            <a:ext cx="1532947" cy="33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53365" y="5728567"/>
            <a:ext cx="1056876" cy="3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1127760" y="1341120"/>
            <a:ext cx="5520100" cy="422211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51865" y="2298700"/>
            <a:ext cx="551434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42745" y="3284855"/>
            <a:ext cx="316039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31010" y="4142740"/>
            <a:ext cx="283400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91970" y="5048250"/>
            <a:ext cx="135445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2290445"/>
            <a:ext cx="2407920" cy="2233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7" grpId="0" bldLvl="0" animBg="1"/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5068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/>
          <a:stretch>
            <a:fillRect/>
          </a:stretch>
        </p:blipFill>
        <p:spPr>
          <a:xfrm>
            <a:off x="1991995" y="908685"/>
            <a:ext cx="8184560" cy="51225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763395" y="1844675"/>
            <a:ext cx="754126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53864" y="2907964"/>
            <a:ext cx="2846901" cy="36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21180" y="3665220"/>
            <a:ext cx="262699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09420" y="4569460"/>
            <a:ext cx="526732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53895" y="5450205"/>
            <a:ext cx="933069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  <p:bldP spid="15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701165"/>
            <a:ext cx="10849020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840"/>
            <a:ext cx="11340000" cy="4193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55" y="2722834"/>
            <a:ext cx="342769" cy="39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8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360" y="1547775"/>
            <a:ext cx="599848" cy="39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4735" y="3642796"/>
            <a:ext cx="1009269" cy="38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2972" y="5633065"/>
            <a:ext cx="5522418" cy="53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930" y="692785"/>
            <a:ext cx="9248775" cy="5867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52305" y="2564765"/>
            <a:ext cx="74358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8409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4903" y="1986380"/>
            <a:ext cx="364096" cy="37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204440"/>
            <a:ext cx="11340000" cy="20490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2047" y="2538009"/>
            <a:ext cx="2370831" cy="51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1085" y="3396615"/>
            <a:ext cx="160401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3215640" y="1124585"/>
            <a:ext cx="4584110" cy="2679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8090" y="3030855"/>
            <a:ext cx="4199255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 b="39693"/>
          <a:stretch>
            <a:fillRect/>
          </a:stretch>
        </p:blipFill>
        <p:spPr>
          <a:xfrm>
            <a:off x="3623310" y="4049395"/>
            <a:ext cx="5015910" cy="16290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85210" y="4986655"/>
            <a:ext cx="520382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 b="33178"/>
          <a:stretch>
            <a:fillRect/>
          </a:stretch>
        </p:blipFill>
        <p:spPr>
          <a:xfrm>
            <a:off x="2903220" y="1269365"/>
            <a:ext cx="5664245" cy="18449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61920" y="2390775"/>
            <a:ext cx="609473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 b="34325"/>
          <a:stretch>
            <a:fillRect/>
          </a:stretch>
        </p:blipFill>
        <p:spPr>
          <a:xfrm>
            <a:off x="2874645" y="3186430"/>
            <a:ext cx="6311945" cy="18449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814955" y="4257675"/>
            <a:ext cx="6865620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2025-06-21T02:55:59Z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