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987" y="3071812"/>
            <a:ext cx="62960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766887"/>
            <a:ext cx="106870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03505" y="2844801"/>
            <a:ext cx="6045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1686" y="2835565"/>
            <a:ext cx="6045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66341" y="3297383"/>
            <a:ext cx="6045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76378" y="3759201"/>
            <a:ext cx="6045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98124" y="4211782"/>
            <a:ext cx="6045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86487" y="4211783"/>
            <a:ext cx="6045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647825"/>
            <a:ext cx="107061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4633" y="2373746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0742" y="4322619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54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653" y="1349953"/>
            <a:ext cx="106584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3868" y="1828800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44014" y="5809673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42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514600"/>
            <a:ext cx="1064895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2777" y="2881746"/>
            <a:ext cx="807767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8741" y="3777673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50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637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2025-06-09T06:14:47Z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