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7" r:id="rId5"/>
    <p:sldId id="356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61" r:id="rId14"/>
    <p:sldId id="345" r:id="rId15"/>
    <p:sldId id="344" r:id="rId16"/>
    <p:sldId id="343" r:id="rId17"/>
    <p:sldId id="340" r:id="rId18"/>
    <p:sldId id="339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005" y="3118485"/>
            <a:ext cx="10587990" cy="621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340000" cy="5856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1434" y="3978095"/>
            <a:ext cx="361812" cy="39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5"/>
          <a:stretch>
            <a:fillRect/>
          </a:stretch>
        </p:blipFill>
        <p:spPr>
          <a:xfrm>
            <a:off x="1271905" y="548640"/>
            <a:ext cx="10452735" cy="3456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3576320" y="3789045"/>
            <a:ext cx="5039360" cy="277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1" t="60139"/>
          <a:stretch>
            <a:fillRect/>
          </a:stretch>
        </p:blipFill>
        <p:spPr>
          <a:xfrm>
            <a:off x="1343705" y="1197255"/>
            <a:ext cx="10020890" cy="2339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7696" y="3035287"/>
            <a:ext cx="333498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3576320" y="3789045"/>
            <a:ext cx="5039360" cy="277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03705" y="4437380"/>
            <a:ext cx="8760505" cy="1072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3575685" y="1484630"/>
            <a:ext cx="5039360" cy="27749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3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5617" y="3796187"/>
            <a:ext cx="371335" cy="38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505" y="4004945"/>
            <a:ext cx="2586355" cy="251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360045" y="1412875"/>
            <a:ext cx="7608615" cy="3916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1745615"/>
            <a:ext cx="3313430" cy="32207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379192"/>
            <a:ext cx="361813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3933190"/>
            <a:ext cx="2280920" cy="272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5539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5" y="2268015"/>
            <a:ext cx="371335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025" y="3474085"/>
            <a:ext cx="3310890" cy="259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2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3368078"/>
            <a:ext cx="342770" cy="38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870" y="3500755"/>
            <a:ext cx="1833245" cy="28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512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9178" y="3618273"/>
            <a:ext cx="3075415" cy="41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7940" y="4467860"/>
            <a:ext cx="49942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270" y="3462655"/>
            <a:ext cx="4082415" cy="192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140710"/>
            <a:ext cx="3387090" cy="207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9898380" cy="3820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8840" y="3789045"/>
            <a:ext cx="80581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1847850" y="4546600"/>
            <a:ext cx="6578600" cy="17411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265" y="4396105"/>
            <a:ext cx="2149475" cy="23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011805" y="1341120"/>
            <a:ext cx="6168435" cy="396113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106974" y="4149699"/>
            <a:ext cx="5836624" cy="38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745" y="1601470"/>
            <a:ext cx="3232150" cy="198056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107055" y="4854575"/>
            <a:ext cx="298831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9944100" cy="4594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4797425"/>
            <a:ext cx="2193290" cy="18821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557020"/>
            <a:ext cx="10128930" cy="32778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3109" y="2633500"/>
            <a:ext cx="4103727" cy="3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3595" y="3347720"/>
            <a:ext cx="266446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3140" y="4253230"/>
            <a:ext cx="496633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244215" y="1412875"/>
            <a:ext cx="5951900" cy="33051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39384" y="4165188"/>
            <a:ext cx="5741410" cy="37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200" y="1524635"/>
            <a:ext cx="27082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 b="19537"/>
          <a:stretch>
            <a:fillRect/>
          </a:stretch>
        </p:blipFill>
        <p:spPr>
          <a:xfrm>
            <a:off x="2135505" y="1484630"/>
            <a:ext cx="7608615" cy="335689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097405" y="2503170"/>
            <a:ext cx="530733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97405" y="3372485"/>
            <a:ext cx="76669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97374" y="4208471"/>
            <a:ext cx="4351284" cy="4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705" y="1313180"/>
            <a:ext cx="2193290" cy="188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9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3759200"/>
            <a:ext cx="2291080" cy="261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224280"/>
            <a:ext cx="10056540" cy="26822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906520"/>
            <a:ext cx="2291080" cy="26123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1224280"/>
            <a:ext cx="10128930" cy="49574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2140" y="1412875"/>
            <a:ext cx="2801620" cy="319468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089660" y="2301240"/>
            <a:ext cx="493712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89629" y="3159341"/>
            <a:ext cx="2332745" cy="210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22929" y="5628570"/>
            <a:ext cx="5760453" cy="37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839470" y="1224280"/>
            <a:ext cx="8688750" cy="48488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01370" y="2189480"/>
            <a:ext cx="8653780" cy="232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39" y="4777513"/>
            <a:ext cx="5874710" cy="4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370" y="5658485"/>
            <a:ext cx="244729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1701165"/>
            <a:ext cx="2291080" cy="261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1127760" y="2927985"/>
            <a:ext cx="5015910" cy="1002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204720"/>
            <a:ext cx="2291080" cy="261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558780" cy="3533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1772920"/>
            <a:ext cx="64643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004945"/>
            <a:ext cx="2222500" cy="260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1855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8974" y="2689687"/>
            <a:ext cx="771234" cy="44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213100"/>
            <a:ext cx="2495550" cy="294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6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2633308"/>
            <a:ext cx="599848" cy="3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920" y="2780665"/>
            <a:ext cx="3434080" cy="309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32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2530" y="3933190"/>
            <a:ext cx="2186940" cy="232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124585"/>
            <a:ext cx="10632485" cy="52908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9584" y="2373059"/>
            <a:ext cx="2342267" cy="218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884" y="4975424"/>
            <a:ext cx="5836624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2965" y="5739765"/>
            <a:ext cx="408559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8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3368040"/>
            <a:ext cx="594042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4264174"/>
            <a:ext cx="2266095" cy="212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 b="21971"/>
          <a:stretch>
            <a:fillRect/>
          </a:stretch>
        </p:blipFill>
        <p:spPr>
          <a:xfrm>
            <a:off x="1343660" y="1628775"/>
            <a:ext cx="6024290" cy="335689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305560" y="2663825"/>
            <a:ext cx="623887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15695" y="3531870"/>
            <a:ext cx="57715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31875" y="4437380"/>
            <a:ext cx="454914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805" y="2329815"/>
            <a:ext cx="2540000" cy="195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