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32"/>
  </p:handoutMasterIdLst>
  <p:sldIdLst>
    <p:sldId id="302" r:id="rId3"/>
    <p:sldId id="324" r:id="rId4"/>
    <p:sldId id="361" r:id="rId5"/>
    <p:sldId id="358" r:id="rId6"/>
    <p:sldId id="357" r:id="rId8"/>
    <p:sldId id="355" r:id="rId9"/>
    <p:sldId id="354" r:id="rId10"/>
    <p:sldId id="362" r:id="rId11"/>
    <p:sldId id="350" r:id="rId12"/>
    <p:sldId id="349" r:id="rId13"/>
    <p:sldId id="346" r:id="rId14"/>
    <p:sldId id="345" r:id="rId15"/>
    <p:sldId id="342" r:id="rId16"/>
    <p:sldId id="341" r:id="rId17"/>
    <p:sldId id="339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7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3052762"/>
            <a:ext cx="76009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4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63073" y="3509573"/>
            <a:ext cx="637934" cy="40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3429000"/>
            <a:ext cx="1767988" cy="3042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6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3602" y="2543971"/>
            <a:ext cx="828362" cy="45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260" y="2420888"/>
            <a:ext cx="2683480" cy="3474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3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2454780"/>
            <a:ext cx="818841" cy="4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442" y="2683762"/>
            <a:ext cx="4345116" cy="3289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3037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4708" y="3395295"/>
            <a:ext cx="361813" cy="40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201" y="3933056"/>
            <a:ext cx="2999598" cy="2754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515" y="620688"/>
            <a:ext cx="10907952" cy="18255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>
            <a:fillRect/>
          </a:stretch>
        </p:blipFill>
        <p:spPr>
          <a:xfrm>
            <a:off x="2142272" y="2537583"/>
            <a:ext cx="9811862" cy="2626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3" y="4293096"/>
            <a:ext cx="2304254" cy="225546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3"/>
          <a:stretch>
            <a:fillRect/>
          </a:stretch>
        </p:blipFill>
        <p:spPr>
          <a:xfrm>
            <a:off x="4398105" y="692696"/>
            <a:ext cx="3395790" cy="37049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3"/>
          <a:stretch>
            <a:fillRect/>
          </a:stretch>
        </p:blipFill>
        <p:spPr>
          <a:xfrm>
            <a:off x="2275907" y="4772545"/>
            <a:ext cx="5519976" cy="64732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991544" y="4523968"/>
            <a:ext cx="6192687" cy="106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982" y="941274"/>
            <a:ext cx="3277194" cy="32078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669200" cy="45456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008" y="4474075"/>
            <a:ext cx="2330202" cy="220967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25"/>
          <a:stretch>
            <a:fillRect/>
          </a:stretch>
        </p:blipFill>
        <p:spPr>
          <a:xfrm>
            <a:off x="1391796" y="764704"/>
            <a:ext cx="940840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57176" y="2738013"/>
            <a:ext cx="3418617" cy="34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57176" y="3492511"/>
            <a:ext cx="4738824" cy="56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57176" y="4293096"/>
            <a:ext cx="8627256" cy="233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33"/>
          <a:stretch>
            <a:fillRect/>
          </a:stretch>
        </p:blipFill>
        <p:spPr>
          <a:xfrm>
            <a:off x="1271464" y="764704"/>
            <a:ext cx="9840456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80081" y="1757890"/>
            <a:ext cx="4169312" cy="46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80080" y="2548806"/>
            <a:ext cx="10031840" cy="66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3456456"/>
            <a:ext cx="2786288" cy="264217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931962" y="3310834"/>
            <a:ext cx="1923678" cy="61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080080" y="4309194"/>
            <a:ext cx="4079815" cy="51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235051" y="5202151"/>
            <a:ext cx="2721741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235051" y="5912873"/>
            <a:ext cx="5511637" cy="56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95"/>
          <a:stretch>
            <a:fillRect/>
          </a:stretch>
        </p:blipFill>
        <p:spPr>
          <a:xfrm>
            <a:off x="1271464" y="717740"/>
            <a:ext cx="10750112" cy="36603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0680" y="4406770"/>
            <a:ext cx="1630640" cy="230425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45824"/>
            <a:ext cx="11340000" cy="3966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959" y="3772241"/>
            <a:ext cx="361813" cy="4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>
            <a:fillRect/>
          </a:stretch>
        </p:blipFill>
        <p:spPr>
          <a:xfrm>
            <a:off x="1127448" y="1484075"/>
            <a:ext cx="10344512" cy="388984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5" t="79996"/>
          <a:stretch>
            <a:fillRect/>
          </a:stretch>
        </p:blipFill>
        <p:spPr>
          <a:xfrm>
            <a:off x="1125521" y="620688"/>
            <a:ext cx="10494536" cy="9488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0680" y="4406770"/>
            <a:ext cx="1630640" cy="230425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>
            <a:fillRect/>
          </a:stretch>
        </p:blipFill>
        <p:spPr>
          <a:xfrm>
            <a:off x="887740" y="1412776"/>
            <a:ext cx="10416520" cy="44478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67409" y="2393784"/>
            <a:ext cx="4557308" cy="48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410" y="3298595"/>
            <a:ext cx="5832646" cy="50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9654" y="4231979"/>
            <a:ext cx="4970176" cy="48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7408" y="5108218"/>
            <a:ext cx="7848871" cy="62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6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3"/>
          <a:stretch>
            <a:fillRect/>
          </a:stretch>
        </p:blipFill>
        <p:spPr>
          <a:xfrm>
            <a:off x="1631504" y="1556792"/>
            <a:ext cx="6528088" cy="403656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523962" y="2636912"/>
            <a:ext cx="5436133" cy="101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523962" y="4005064"/>
            <a:ext cx="65280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523962" y="4930002"/>
            <a:ext cx="3944670" cy="53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7134" y="2105608"/>
            <a:ext cx="1630640" cy="2304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3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56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136" y="4221088"/>
            <a:ext cx="3744416" cy="21474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/>
          <a:stretch>
            <a:fillRect/>
          </a:stretch>
        </p:blipFill>
        <p:spPr>
          <a:xfrm>
            <a:off x="959748" y="1196752"/>
            <a:ext cx="10272504" cy="39190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9804" y="4042073"/>
            <a:ext cx="3744416" cy="21474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>
            <a:fillRect/>
          </a:stretch>
        </p:blipFill>
        <p:spPr>
          <a:xfrm>
            <a:off x="1631504" y="1645741"/>
            <a:ext cx="4799896" cy="356651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415480" y="2732862"/>
            <a:ext cx="4176464" cy="62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93418" y="3573016"/>
            <a:ext cx="4502582" cy="62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93418" y="4630554"/>
            <a:ext cx="2532695" cy="36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642" y="1988736"/>
            <a:ext cx="3744416" cy="214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66052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13298" y="4437112"/>
            <a:ext cx="6734830" cy="46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3528" y="3315048"/>
            <a:ext cx="3744416" cy="214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1775520" y="1340768"/>
            <a:ext cx="5231944" cy="446549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631504" y="2409434"/>
            <a:ext cx="3885930" cy="58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31504" y="3363597"/>
            <a:ext cx="5231944" cy="49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15480" y="4182892"/>
            <a:ext cx="4101954" cy="58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737434" y="5186052"/>
            <a:ext cx="2808816" cy="36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5568" y="2177616"/>
            <a:ext cx="3744416" cy="214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3" grpId="0" animBg="1"/>
      <p:bldP spid="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>
            <a:fillRect/>
          </a:stretch>
        </p:blipFill>
        <p:spPr>
          <a:xfrm>
            <a:off x="1703512" y="1268760"/>
            <a:ext cx="6816120" cy="530570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55440" y="2276872"/>
            <a:ext cx="6246661" cy="54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65426" y="3335795"/>
            <a:ext cx="2599345" cy="37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29675" y="4067668"/>
            <a:ext cx="3744416" cy="54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87489" y="5040862"/>
            <a:ext cx="2948668" cy="54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65426" y="5974362"/>
            <a:ext cx="5541460" cy="4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2819" y="2988647"/>
            <a:ext cx="3744416" cy="214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5" grpId="0" animBg="1"/>
      <p:bldP spid="18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6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490457"/>
            <a:ext cx="361813" cy="4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08" t="75439"/>
          <a:stretch>
            <a:fillRect/>
          </a:stretch>
        </p:blipFill>
        <p:spPr>
          <a:xfrm>
            <a:off x="712719" y="5229200"/>
            <a:ext cx="5612384" cy="9496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44196" y="4365104"/>
            <a:ext cx="533508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339" y="3566659"/>
            <a:ext cx="4401142" cy="3186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1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513928"/>
            <a:ext cx="390377" cy="41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4" t="76935"/>
          <a:stretch>
            <a:fillRect/>
          </a:stretch>
        </p:blipFill>
        <p:spPr>
          <a:xfrm>
            <a:off x="857732" y="5319327"/>
            <a:ext cx="5507352" cy="9067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077025" y="4248337"/>
            <a:ext cx="5347567" cy="90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3924206"/>
            <a:ext cx="2617176" cy="2466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813216" cy="3832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0108" y="3717032"/>
            <a:ext cx="5504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>
            <a:fillRect/>
          </a:stretch>
        </p:blipFill>
        <p:spPr>
          <a:xfrm>
            <a:off x="3791744" y="4591243"/>
            <a:ext cx="5065200" cy="19387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>
            <a:fillRect/>
          </a:stretch>
        </p:blipFill>
        <p:spPr>
          <a:xfrm>
            <a:off x="911424" y="3722474"/>
            <a:ext cx="10560536" cy="20302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>
            <a:fillRect/>
          </a:stretch>
        </p:blipFill>
        <p:spPr>
          <a:xfrm>
            <a:off x="3563400" y="1490226"/>
            <a:ext cx="5065200" cy="193877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48"/>
          <a:stretch>
            <a:fillRect/>
          </a:stretch>
        </p:blipFill>
        <p:spPr>
          <a:xfrm>
            <a:off x="360000" y="1224001"/>
            <a:ext cx="11340000" cy="35731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22"/>
          <a:stretch>
            <a:fillRect/>
          </a:stretch>
        </p:blipFill>
        <p:spPr>
          <a:xfrm>
            <a:off x="4899926" y="4437112"/>
            <a:ext cx="2392148" cy="220546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 t="65592"/>
          <a:stretch>
            <a:fillRect/>
          </a:stretch>
        </p:blipFill>
        <p:spPr>
          <a:xfrm>
            <a:off x="839416" y="1412776"/>
            <a:ext cx="10788576" cy="1949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5473" y="2572134"/>
            <a:ext cx="361813" cy="40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17"/>
          <a:stretch>
            <a:fillRect/>
          </a:stretch>
        </p:blipFill>
        <p:spPr>
          <a:xfrm>
            <a:off x="4837382" y="3202275"/>
            <a:ext cx="2517236" cy="224294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61" r="15764"/>
          <a:stretch>
            <a:fillRect/>
          </a:stretch>
        </p:blipFill>
        <p:spPr>
          <a:xfrm>
            <a:off x="1094862" y="5589240"/>
            <a:ext cx="9552424" cy="8849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3948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9" y="3284984"/>
            <a:ext cx="518838" cy="57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79"/>
          <a:stretch>
            <a:fillRect/>
          </a:stretch>
        </p:blipFill>
        <p:spPr>
          <a:xfrm>
            <a:off x="5063036" y="4846548"/>
            <a:ext cx="2065928" cy="1773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2025-06-20T15:33:38Z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