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6612" y="3062287"/>
            <a:ext cx="5438775" cy="7334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1443470"/>
            <a:ext cx="10582275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088" y="2909454"/>
            <a:ext cx="4106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30488" y="3398981"/>
            <a:ext cx="4106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41034" y="3417454"/>
            <a:ext cx="4106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69398" y="4433454"/>
            <a:ext cx="4106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347787"/>
            <a:ext cx="10677525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56160" y="2170545"/>
            <a:ext cx="4106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00742" y="3491345"/>
            <a:ext cx="4106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33178" y="4941454"/>
            <a:ext cx="12234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9071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4503" y="1183264"/>
            <a:ext cx="10620375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85542" y="2078181"/>
            <a:ext cx="1278822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88887" y="3491344"/>
            <a:ext cx="4160567" cy="7943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7905" y="5809671"/>
            <a:ext cx="4160567" cy="7943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03869" y="5772726"/>
            <a:ext cx="4160567" cy="7943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3137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699401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2025-06-09T05:51:40Z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