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3100070"/>
            <a:ext cx="74866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664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3586" y="3483526"/>
            <a:ext cx="542720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5047" y="4456960"/>
            <a:ext cx="304685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063750" y="1322705"/>
            <a:ext cx="7824515" cy="4226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200" y="3343910"/>
            <a:ext cx="60039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322" y="4261166"/>
            <a:ext cx="1837632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322" y="5034016"/>
            <a:ext cx="1018790" cy="35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840" y="1701165"/>
            <a:ext cx="6671990" cy="264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5740" y="2835275"/>
            <a:ext cx="78581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7705" y="3847465"/>
            <a:ext cx="7905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71905" y="764540"/>
            <a:ext cx="9840640" cy="5680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5455" y="2761615"/>
            <a:ext cx="194056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5310" y="3727450"/>
            <a:ext cx="78740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4781" y="5673013"/>
            <a:ext cx="1809068" cy="53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697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5565" y="4548740"/>
            <a:ext cx="333249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05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5617" y="4300775"/>
            <a:ext cx="333249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795"/>
            <a:ext cx="11340000" cy="17404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574165" y="2762885"/>
            <a:ext cx="10050780" cy="3794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6690" y="3930650"/>
            <a:ext cx="6191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5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2663542"/>
            <a:ext cx="371335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7385" y="5495925"/>
            <a:ext cx="20542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271905" y="621030"/>
            <a:ext cx="9552350" cy="5456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0780" y="3496945"/>
            <a:ext cx="82042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1683" y="4468068"/>
            <a:ext cx="2685037" cy="4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1683" y="5448944"/>
            <a:ext cx="1056876" cy="4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63750" y="1341120"/>
            <a:ext cx="8112170" cy="3141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5650" y="2680970"/>
            <a:ext cx="65874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67100" y="3727450"/>
            <a:ext cx="250952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506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7655" y="4077658"/>
            <a:ext cx="371334" cy="39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71625" y="1124585"/>
            <a:ext cx="9048795" cy="500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3525" y="2390140"/>
            <a:ext cx="94278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33115" y="3194050"/>
            <a:ext cx="50780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33040" y="4363988"/>
            <a:ext cx="3237279" cy="4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33040" y="5335893"/>
            <a:ext cx="2151838" cy="4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288624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639695" y="1318895"/>
            <a:ext cx="6744380" cy="37338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274185" y="2898140"/>
            <a:ext cx="565023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01110" y="4461894"/>
            <a:ext cx="1047355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215640" y="1412875"/>
            <a:ext cx="5664245" cy="3601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85770" y="2566035"/>
            <a:ext cx="53695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3705" y="3541395"/>
            <a:ext cx="16459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43907" y="4480010"/>
            <a:ext cx="799798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551815" y="1224280"/>
            <a:ext cx="10920775" cy="456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772920"/>
            <a:ext cx="10128930" cy="28105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224280"/>
            <a:ext cx="10056540" cy="48971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24280"/>
            <a:ext cx="9984785" cy="5026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6934" y="2330465"/>
            <a:ext cx="1085440" cy="54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8470" y="3656316"/>
            <a:ext cx="295163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7050" y="3195320"/>
            <a:ext cx="105346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67"/>
          <a:stretch>
            <a:fillRect/>
          </a:stretch>
        </p:blipFill>
        <p:spPr>
          <a:xfrm>
            <a:off x="1199515" y="692785"/>
            <a:ext cx="9870440" cy="57296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65810" y="3428365"/>
            <a:ext cx="10547350" cy="30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79650" y="908685"/>
            <a:ext cx="7752125" cy="51892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241550" y="2418080"/>
            <a:ext cx="709803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00910" y="3485515"/>
            <a:ext cx="625157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38375" y="4953635"/>
            <a:ext cx="290449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8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3534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042" y="2042601"/>
            <a:ext cx="437984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255520" y="1052830"/>
            <a:ext cx="7680370" cy="45783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17389" y="2015871"/>
            <a:ext cx="5912795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6300" y="2701925"/>
            <a:ext cx="7929245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36445" y="4102735"/>
            <a:ext cx="49726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56155" y="5019675"/>
            <a:ext cx="491680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2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797751"/>
            <a:ext cx="342770" cy="38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4811" y="4419192"/>
            <a:ext cx="304685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23777"/>
          <a:stretch>
            <a:fillRect/>
          </a:stretch>
        </p:blipFill>
        <p:spPr>
          <a:xfrm>
            <a:off x="2831465" y="1341120"/>
            <a:ext cx="6528480" cy="3213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3440" y="3402330"/>
            <a:ext cx="471424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135505" y="1268730"/>
            <a:ext cx="7968660" cy="4177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7405" y="3013075"/>
            <a:ext cx="836041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96995" y="4383405"/>
            <a:ext cx="303212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 b="21104"/>
          <a:stretch>
            <a:fillRect/>
          </a:stretch>
        </p:blipFill>
        <p:spPr>
          <a:xfrm>
            <a:off x="1499870" y="1268730"/>
            <a:ext cx="9192305" cy="3645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29690" y="2444750"/>
            <a:ext cx="936307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1360" y="3478530"/>
            <a:ext cx="57823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1285" y="4393042"/>
            <a:ext cx="2151838" cy="4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387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170" y="3751998"/>
            <a:ext cx="361812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847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128" y="1660206"/>
            <a:ext cx="361813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049655" y="2259965"/>
            <a:ext cx="7536225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2025-06-21T10:37:26Z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