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2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924810"/>
            <a:ext cx="10800000" cy="5045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t="21776" r="5263" b="-590"/>
          <a:stretch>
            <a:fillRect/>
          </a:stretch>
        </p:blipFill>
        <p:spPr>
          <a:xfrm>
            <a:off x="695325" y="1557020"/>
            <a:ext cx="10704830" cy="364744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4004945"/>
            <a:ext cx="2237740" cy="214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67715" y="1693545"/>
            <a:ext cx="10849020" cy="287909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68020" y="3859530"/>
            <a:ext cx="27235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2230" y="2530475"/>
            <a:ext cx="2237740" cy="21443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432175" y="3859530"/>
            <a:ext cx="528637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1271905" y="2708910"/>
            <a:ext cx="4655865" cy="1184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61210"/>
            <a:ext cx="2741930" cy="262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89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894080"/>
            <a:ext cx="10560730" cy="3564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6" t="34392"/>
          <a:stretch>
            <a:fillRect/>
          </a:stretch>
        </p:blipFill>
        <p:spPr>
          <a:xfrm>
            <a:off x="4439920" y="4458335"/>
            <a:ext cx="3723640" cy="23996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196975"/>
            <a:ext cx="10488975" cy="41948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17390" y="4050030"/>
            <a:ext cx="913765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76" t="34392"/>
          <a:stretch>
            <a:fillRect/>
          </a:stretch>
        </p:blipFill>
        <p:spPr>
          <a:xfrm>
            <a:off x="7091680" y="4050030"/>
            <a:ext cx="3723640" cy="239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97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6145" y="3724275"/>
            <a:ext cx="582930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595" y="5208270"/>
            <a:ext cx="577977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983615" y="1304290"/>
            <a:ext cx="8256315" cy="42500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45515" y="2230120"/>
            <a:ext cx="655256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515" y="2920365"/>
            <a:ext cx="71583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5515" y="3648075"/>
            <a:ext cx="711898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5515" y="4362450"/>
            <a:ext cx="471106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45515" y="5030470"/>
            <a:ext cx="402971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140" y="2573020"/>
            <a:ext cx="3322320" cy="225996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375910" y="1484630"/>
            <a:ext cx="443674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  <p:bldP spid="18" grpId="0" bldLvl="0" animBg="1"/>
      <p:bldP spid="20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196975"/>
            <a:ext cx="10776630" cy="48304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356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7641" y="4019702"/>
            <a:ext cx="780755" cy="4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145" y="3545205"/>
            <a:ext cx="1600835" cy="319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3066722"/>
            <a:ext cx="1018790" cy="43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205" y="3713480"/>
            <a:ext cx="1545590" cy="2868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3986366"/>
            <a:ext cx="771234" cy="4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3500755"/>
            <a:ext cx="2324100" cy="308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7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130" y="4149090"/>
            <a:ext cx="2237740" cy="21443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1"/>
          <a:stretch>
            <a:fillRect/>
          </a:stretch>
        </p:blipFill>
        <p:spPr>
          <a:xfrm>
            <a:off x="767715" y="1224280"/>
            <a:ext cx="10992530" cy="2448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213100"/>
            <a:ext cx="2237740" cy="21443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99515" y="764540"/>
            <a:ext cx="10056540" cy="5667375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8237220" y="692785"/>
            <a:ext cx="3226435" cy="34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61415" y="2411730"/>
            <a:ext cx="67938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61415" y="3173730"/>
            <a:ext cx="653732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61415" y="4636770"/>
            <a:ext cx="9975215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61415" y="5926455"/>
            <a:ext cx="78803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196975"/>
            <a:ext cx="2237740" cy="214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341120"/>
            <a:ext cx="10488975" cy="8312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t="590" r="34259" b="80735"/>
          <a:stretch>
            <a:fillRect/>
          </a:stretch>
        </p:blipFill>
        <p:spPr>
          <a:xfrm>
            <a:off x="1475105" y="2172335"/>
            <a:ext cx="7416800" cy="86423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3474085"/>
            <a:ext cx="2237740" cy="21443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71905" y="2204720"/>
            <a:ext cx="811974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2025-06-21T11:52:43Z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