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9" r:id="rId9"/>
    <p:sldId id="334" r:id="rId10"/>
    <p:sldId id="333" r:id="rId11"/>
    <p:sldId id="331" r:id="rId12"/>
    <p:sldId id="330" r:id="rId13"/>
    <p:sldId id="329" r:id="rId14"/>
    <p:sldId id="327" r:id="rId15"/>
    <p:sldId id="340" r:id="rId16"/>
    <p:sldId id="326" r:id="rId17"/>
    <p:sldId id="325" r:id="rId18"/>
    <p:sldId id="34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1045" y="3061970"/>
            <a:ext cx="56292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045" y="1268730"/>
            <a:ext cx="10200685" cy="39604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070" y="3500755"/>
            <a:ext cx="2961640" cy="2435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224280"/>
            <a:ext cx="10344830" cy="54991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484" y="2405831"/>
            <a:ext cx="2447002" cy="4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5515" y="3230880"/>
            <a:ext cx="48418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8035" y="4165600"/>
            <a:ext cx="376110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515" y="5160010"/>
            <a:ext cx="284924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5515" y="6055995"/>
            <a:ext cx="51174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59"/>
          <a:stretch>
            <a:fillRect/>
          </a:stretch>
        </p:blipFill>
        <p:spPr>
          <a:xfrm>
            <a:off x="695325" y="2204720"/>
            <a:ext cx="11339830" cy="19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33" r="4115"/>
          <a:stretch>
            <a:fillRect/>
          </a:stretch>
        </p:blipFill>
        <p:spPr>
          <a:xfrm>
            <a:off x="594360" y="1284250"/>
            <a:ext cx="10873150" cy="27505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477260" y="1471295"/>
            <a:ext cx="568388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15755" y="1356360"/>
            <a:ext cx="23996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4163" y="3319812"/>
            <a:ext cx="1009269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2348865"/>
            <a:ext cx="1039177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84855"/>
            <a:ext cx="3585210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7285"/>
          <a:stretch>
            <a:fillRect/>
          </a:stretch>
        </p:blipFill>
        <p:spPr>
          <a:xfrm>
            <a:off x="945515" y="1224280"/>
            <a:ext cx="10416585" cy="479707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907415" y="2131060"/>
            <a:ext cx="384429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07415" y="2987675"/>
            <a:ext cx="568706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07415" y="4130040"/>
            <a:ext cx="41668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07415" y="4914265"/>
            <a:ext cx="473075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49819"/>
          <a:stretch>
            <a:fillRect/>
          </a:stretch>
        </p:blipFill>
        <p:spPr>
          <a:xfrm>
            <a:off x="1127760" y="1224280"/>
            <a:ext cx="9984740" cy="26371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455" y="3789045"/>
            <a:ext cx="2976880" cy="229870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5088255" y="1128395"/>
            <a:ext cx="482219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9660" y="2649220"/>
            <a:ext cx="1011047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81" r="20841"/>
          <a:stretch>
            <a:fillRect/>
          </a:stretch>
        </p:blipFill>
        <p:spPr>
          <a:xfrm>
            <a:off x="1631950" y="1268730"/>
            <a:ext cx="8976360" cy="261810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593850" y="2364740"/>
            <a:ext cx="90881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93850" y="3371850"/>
            <a:ext cx="27470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77335"/>
            <a:ext cx="2593340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011170" y="1557020"/>
            <a:ext cx="6168435" cy="279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35" y="4224655"/>
            <a:ext cx="25571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1025" y="4325620"/>
            <a:ext cx="11607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5440" y="5420114"/>
            <a:ext cx="1133047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885"/>
            <a:ext cx="11340000" cy="3213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56245" y="2893060"/>
            <a:ext cx="358838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314" y="4132156"/>
            <a:ext cx="2732644" cy="5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5366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39556"/>
          <a:stretch>
            <a:fillRect/>
          </a:stretch>
        </p:blipFill>
        <p:spPr>
          <a:xfrm>
            <a:off x="767715" y="1224280"/>
            <a:ext cx="10632485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1775" y="2463533"/>
            <a:ext cx="1018790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625" y="4293235"/>
            <a:ext cx="2357120" cy="217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96" r="6870"/>
          <a:stretch>
            <a:fillRect/>
          </a:stretch>
        </p:blipFill>
        <p:spPr>
          <a:xfrm>
            <a:off x="815975" y="1484910"/>
            <a:ext cx="10560730" cy="2032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4455" y="1530985"/>
            <a:ext cx="654748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3662" y="2859767"/>
            <a:ext cx="990226" cy="4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89045"/>
            <a:ext cx="255905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271905" y="621030"/>
            <a:ext cx="10632485" cy="4138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2510" y="871220"/>
            <a:ext cx="58908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2505" y="1945640"/>
            <a:ext cx="71843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774" y="2985459"/>
            <a:ext cx="1723375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49445" y="3896995"/>
            <a:ext cx="60960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490" y="4900930"/>
            <a:ext cx="1957070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6" r="53225"/>
          <a:stretch>
            <a:fillRect/>
          </a:stretch>
        </p:blipFill>
        <p:spPr>
          <a:xfrm>
            <a:off x="479425" y="1412875"/>
            <a:ext cx="4729480" cy="1204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" b="30727"/>
          <a:stretch>
            <a:fillRect/>
          </a:stretch>
        </p:blipFill>
        <p:spPr>
          <a:xfrm>
            <a:off x="407670" y="2508885"/>
            <a:ext cx="11304950" cy="2072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820" y="4627880"/>
            <a:ext cx="2447290" cy="20929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2" t="76511"/>
          <a:stretch>
            <a:fillRect/>
          </a:stretch>
        </p:blipFill>
        <p:spPr>
          <a:xfrm>
            <a:off x="9984785" y="3789325"/>
            <a:ext cx="1978615" cy="7026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6540" y="3860800"/>
            <a:ext cx="7156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