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9" r:id="rId5"/>
    <p:sldId id="358" r:id="rId6"/>
    <p:sldId id="355" r:id="rId7"/>
    <p:sldId id="354" r:id="rId8"/>
    <p:sldId id="353" r:id="rId9"/>
    <p:sldId id="352" r:id="rId10"/>
    <p:sldId id="351" r:id="rId11"/>
    <p:sldId id="350" r:id="rId12"/>
    <p:sldId id="348" r:id="rId13"/>
    <p:sldId id="347" r:id="rId14"/>
    <p:sldId id="346" r:id="rId15"/>
    <p:sldId id="345" r:id="rId16"/>
    <p:sldId id="344" r:id="rId17"/>
    <p:sldId id="342" r:id="rId18"/>
    <p:sldId id="341" r:id="rId19"/>
    <p:sldId id="340" r:id="rId20"/>
    <p:sldId id="339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6450" y="3048000"/>
            <a:ext cx="80391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03" r="7503"/>
          <a:stretch>
            <a:fillRect/>
          </a:stretch>
        </p:blipFill>
        <p:spPr>
          <a:xfrm>
            <a:off x="1271905" y="764540"/>
            <a:ext cx="10488930" cy="16554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271905" y="2348230"/>
            <a:ext cx="10344830" cy="4356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5713" y="2624377"/>
            <a:ext cx="352292" cy="400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748010" cy="33172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077335"/>
            <a:ext cx="2019300" cy="222694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1631950" y="1484630"/>
            <a:ext cx="5951900" cy="316928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421765" y="2378075"/>
            <a:ext cx="257175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93850" y="3184525"/>
            <a:ext cx="546544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93850" y="4033520"/>
            <a:ext cx="508698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2095" y="1457325"/>
            <a:ext cx="2841625" cy="3134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1631950" y="1268730"/>
            <a:ext cx="6096045" cy="381952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727119" y="3735558"/>
            <a:ext cx="5827103" cy="4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27200" y="4469130"/>
            <a:ext cx="252158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0340" y="1673225"/>
            <a:ext cx="2635250" cy="2907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106660" cy="35007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/>
          <a:stretch>
            <a:fillRect/>
          </a:stretch>
        </p:blipFill>
        <p:spPr>
          <a:xfrm>
            <a:off x="3126740" y="4293235"/>
            <a:ext cx="5914390" cy="2190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271905" y="764540"/>
            <a:ext cx="10272440" cy="42805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46225" y="4164965"/>
            <a:ext cx="112522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/>
          <a:stretch>
            <a:fillRect/>
          </a:stretch>
        </p:blipFill>
        <p:spPr>
          <a:xfrm>
            <a:off x="4655820" y="4293235"/>
            <a:ext cx="5914390" cy="2190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0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171190"/>
            <a:ext cx="627253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2495" y="3981450"/>
            <a:ext cx="642683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31545" y="4932680"/>
            <a:ext cx="429895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17245" y="5730875"/>
            <a:ext cx="635762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9" grpId="0" bldLvl="0" animBg="1"/>
      <p:bldP spid="2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1237615" y="1224280"/>
            <a:ext cx="8400460" cy="493014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99515" y="2026920"/>
            <a:ext cx="7445375" cy="245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9484" y="4714404"/>
            <a:ext cx="6008010" cy="44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99484" y="5591773"/>
            <a:ext cx="2456523" cy="352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207250" y="1196975"/>
            <a:ext cx="251904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9375" y="2700655"/>
            <a:ext cx="2518410" cy="2160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5" grpId="0" bldLvl="0" animBg="1"/>
      <p:bldP spid="1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37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4077335"/>
            <a:ext cx="6696075" cy="239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695325" y="1124585"/>
            <a:ext cx="10632485" cy="35179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4004945"/>
            <a:ext cx="6696075" cy="2390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9923780" cy="44843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145" y="4364990"/>
            <a:ext cx="2805430" cy="2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343660" y="692785"/>
            <a:ext cx="10632485" cy="33070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3916680"/>
            <a:ext cx="3198495" cy="266065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3792220" y="854710"/>
            <a:ext cx="804989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271905" y="1655445"/>
            <a:ext cx="136525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rcRect l="50536"/>
          <a:stretch>
            <a:fillRect/>
          </a:stretch>
        </p:blipFill>
        <p:spPr>
          <a:xfrm>
            <a:off x="4439920" y="4149090"/>
            <a:ext cx="3312160" cy="2390775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2712085" y="1666875"/>
            <a:ext cx="746506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305560" y="2454910"/>
            <a:ext cx="858901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305560" y="3304540"/>
            <a:ext cx="996886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271905" y="1052830"/>
            <a:ext cx="9552350" cy="401637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233774" y="3676066"/>
            <a:ext cx="6341259" cy="48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33805" y="4505960"/>
            <a:ext cx="304292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080" y="3933190"/>
            <a:ext cx="2732405" cy="227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767715" y="1224280"/>
            <a:ext cx="10560730" cy="423799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729615" y="2319020"/>
            <a:ext cx="284988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29615" y="3114040"/>
            <a:ext cx="850074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61645" y="3965575"/>
            <a:ext cx="10909300" cy="169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2230" y="1412875"/>
            <a:ext cx="2732405" cy="227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2" r="520"/>
          <a:stretch>
            <a:fillRect/>
          </a:stretch>
        </p:blipFill>
        <p:spPr>
          <a:xfrm>
            <a:off x="1343660" y="621030"/>
            <a:ext cx="10314940" cy="37414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155" y="4221480"/>
            <a:ext cx="1484630" cy="2430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343660" y="981075"/>
            <a:ext cx="10344830" cy="35490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717290"/>
            <a:ext cx="1798320" cy="294386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551815" y="1228725"/>
            <a:ext cx="9687560" cy="49625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050" y="2492375"/>
            <a:ext cx="2012950" cy="243459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839470" y="1124585"/>
            <a:ext cx="10344830" cy="37115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48593" y="4091493"/>
            <a:ext cx="3741914" cy="49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570" y="3717290"/>
            <a:ext cx="1798320" cy="2943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415415" y="735965"/>
            <a:ext cx="10344830" cy="34131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4149090"/>
            <a:ext cx="2012950" cy="243459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1055370" y="1268730"/>
            <a:ext cx="10415950" cy="33699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17270" y="2333625"/>
            <a:ext cx="1058672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0780" y="3185795"/>
            <a:ext cx="2012950" cy="243459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982980" y="3141345"/>
            <a:ext cx="599821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17270" y="4053840"/>
            <a:ext cx="238125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1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98880" y="908685"/>
            <a:ext cx="9912395" cy="49847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60749" y="3691402"/>
            <a:ext cx="5922317" cy="371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0780" y="4520565"/>
            <a:ext cx="403161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4425" y="1601470"/>
            <a:ext cx="2012950" cy="243459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5263515" y="4364990"/>
            <a:ext cx="614299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60780" y="5260975"/>
            <a:ext cx="820801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839470" y="1124585"/>
            <a:ext cx="10632485" cy="3628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96100" y="2371926"/>
            <a:ext cx="2075667" cy="371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34310" y="4033520"/>
            <a:ext cx="236410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290" y="3933190"/>
            <a:ext cx="2805430" cy="2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11860" y="1341120"/>
            <a:ext cx="10488975" cy="17449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07945" y="2365375"/>
            <a:ext cx="759587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573145"/>
            <a:ext cx="2805430" cy="2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1030"/>
            <a:ext cx="9963150" cy="38741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4437380"/>
            <a:ext cx="2282190" cy="2226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2352040" y="1224280"/>
            <a:ext cx="7176180" cy="1828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37083" y="1462038"/>
            <a:ext cx="1685289" cy="52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7083" y="2347543"/>
            <a:ext cx="571284" cy="52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3284855"/>
            <a:ext cx="2641600" cy="2576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340840"/>
            <a:ext cx="11340000" cy="398866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15"/>
          <a:stretch>
            <a:fillRect/>
          </a:stretch>
        </p:blipFill>
        <p:spPr>
          <a:xfrm>
            <a:off x="8244205" y="2753995"/>
            <a:ext cx="2617470" cy="200406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814070" y="3861435"/>
            <a:ext cx="378777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601845" y="3861435"/>
            <a:ext cx="325564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89585" y="4804410"/>
            <a:ext cx="282321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422015" y="4804410"/>
            <a:ext cx="755078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839470" y="1341120"/>
            <a:ext cx="7968660" cy="409956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01339" y="4057925"/>
            <a:ext cx="5950881" cy="4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1339" y="4868284"/>
            <a:ext cx="5351032" cy="4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1595" y="2105660"/>
            <a:ext cx="2615565" cy="2551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1030"/>
            <a:ext cx="10464800" cy="17379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4184650"/>
            <a:ext cx="4467225" cy="24669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 b="47297"/>
          <a:stretch>
            <a:fillRect/>
          </a:stretch>
        </p:blipFill>
        <p:spPr>
          <a:xfrm>
            <a:off x="2078355" y="2420620"/>
            <a:ext cx="9678670" cy="17024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2025-06-22T00:42:20Z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