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" y="2997200"/>
            <a:ext cx="11675110" cy="581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4090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8030" y="1450975"/>
            <a:ext cx="2745105" cy="258826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851535" y="3011170"/>
            <a:ext cx="47307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45515" y="3970020"/>
            <a:ext cx="446151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520055" y="3933190"/>
            <a:ext cx="30372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45515" y="4838065"/>
            <a:ext cx="440055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1343660" y="1529715"/>
            <a:ext cx="6816135" cy="3521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140" y="2006600"/>
            <a:ext cx="2409825" cy="235267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807075" y="1783080"/>
            <a:ext cx="271272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5529" y="2665172"/>
            <a:ext cx="5769974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5560" y="3543300"/>
            <a:ext cx="461010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42670" y="4358640"/>
            <a:ext cx="376047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802505" y="4248150"/>
            <a:ext cx="237744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1124585"/>
            <a:ext cx="9912395" cy="44970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89629" y="3734845"/>
            <a:ext cx="5789017" cy="3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5865" y="4454525"/>
            <a:ext cx="9869170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0" y="1889125"/>
            <a:ext cx="240982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5318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51585" y="621030"/>
            <a:ext cx="10344830" cy="2811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644900"/>
            <a:ext cx="2961640" cy="28308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2020" y="1224280"/>
            <a:ext cx="10344830" cy="409067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865505" y="2136775"/>
            <a:ext cx="453898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645" y="1341120"/>
            <a:ext cx="3157855" cy="301879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883920" y="2934335"/>
            <a:ext cx="41757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83889" y="3922484"/>
            <a:ext cx="2408916" cy="3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83920" y="4704080"/>
            <a:ext cx="53213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1631950" y="1219200"/>
            <a:ext cx="3935775" cy="27362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725" y="1341755"/>
            <a:ext cx="2439035" cy="23317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51330" y="3712210"/>
            <a:ext cx="8616360" cy="26701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82420" y="3965575"/>
            <a:ext cx="61290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3552" y="4121994"/>
            <a:ext cx="2294659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13199" y="4923052"/>
            <a:ext cx="2513652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31587" y="4961197"/>
            <a:ext cx="3265843" cy="3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13199" y="5809936"/>
            <a:ext cx="3789521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 b="22601"/>
          <a:stretch>
            <a:fillRect/>
          </a:stretch>
        </p:blipFill>
        <p:spPr>
          <a:xfrm>
            <a:off x="1991995" y="1917065"/>
            <a:ext cx="5160055" cy="26368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53864" y="3033360"/>
            <a:ext cx="4446498" cy="36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53864" y="3882720"/>
            <a:ext cx="2751687" cy="36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675" y="2034540"/>
            <a:ext cx="2439035" cy="233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52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520" y="3717290"/>
            <a:ext cx="3180080" cy="30626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11860" y="1124585"/>
            <a:ext cx="10560730" cy="515175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1341120"/>
            <a:ext cx="4196080" cy="4041140"/>
          </a:xfrm>
          <a:prstGeom prst="rect">
            <a:avLst/>
          </a:prstGeom>
        </p:spPr>
      </p:pic>
      <p:sp useBgFill="1">
        <p:nvSpPr>
          <p:cNvPr id="53" name="矩形 52"/>
          <p:cNvSpPr/>
          <p:nvPr/>
        </p:nvSpPr>
        <p:spPr bwMode="white">
          <a:xfrm>
            <a:off x="720090" y="2988310"/>
            <a:ext cx="518096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873729" y="3990774"/>
            <a:ext cx="2475566" cy="34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804545" y="4745990"/>
            <a:ext cx="46964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873729" y="5628757"/>
            <a:ext cx="6017531" cy="4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7337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950327" y="4461907"/>
            <a:ext cx="3189672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69645" y="5337810"/>
            <a:ext cx="49631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392035" y="3573145"/>
            <a:ext cx="4132580" cy="305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717290"/>
            <a:ext cx="3912976" cy="24300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375" y="3717290"/>
            <a:ext cx="3912870" cy="243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631950" y="1056005"/>
            <a:ext cx="8688750" cy="49580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40" y="3065780"/>
            <a:ext cx="2682240" cy="2583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3850" y="2132965"/>
            <a:ext cx="24758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7660" y="2132965"/>
            <a:ext cx="632650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4160" y="2842260"/>
            <a:ext cx="63633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990" y="3738880"/>
            <a:ext cx="53568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4160" y="4615180"/>
            <a:ext cx="45097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4155" y="5464810"/>
            <a:ext cx="54394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1703705" y="1196975"/>
            <a:ext cx="6096045" cy="4708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3895" y="2105660"/>
            <a:ext cx="2760980" cy="265938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222115" y="1412875"/>
            <a:ext cx="26117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68450" y="2378075"/>
            <a:ext cx="30772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65574" y="3207961"/>
            <a:ext cx="5960403" cy="4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30045" y="4030980"/>
            <a:ext cx="381508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03705" y="4850130"/>
            <a:ext cx="293243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953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695056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912495" y="3555365"/>
            <a:ext cx="6758305" cy="159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1960" y="2606675"/>
            <a:ext cx="3357880" cy="250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1343660" y="1362075"/>
            <a:ext cx="7248570" cy="41338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05560" y="2354580"/>
            <a:ext cx="31400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8400" y="3194685"/>
            <a:ext cx="48977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05529" y="4114606"/>
            <a:ext cx="5827103" cy="4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5560" y="4981575"/>
            <a:ext cx="60496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5560" y="2199005"/>
            <a:ext cx="3115310" cy="232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775460" y="1484630"/>
            <a:ext cx="8400460" cy="32778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37360" y="2459990"/>
            <a:ext cx="85585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37329" y="3418707"/>
            <a:ext cx="5988967" cy="4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03705" y="4149090"/>
            <a:ext cx="342392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0" y="3282315"/>
            <a:ext cx="3115310" cy="232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10217150" cy="5345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8510" y="3574415"/>
            <a:ext cx="4062730" cy="238696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99515" y="4004945"/>
            <a:ext cx="41941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461000" y="4077335"/>
            <a:ext cx="144526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775460" y="4869180"/>
            <a:ext cx="7740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567940" y="4869180"/>
            <a:ext cx="433768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47850" y="5589270"/>
            <a:ext cx="389572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919605" y="1124585"/>
            <a:ext cx="8544605" cy="41992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881505" y="2179320"/>
            <a:ext cx="392430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1505" y="2928620"/>
            <a:ext cx="8890635" cy="244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525" y="1169035"/>
            <a:ext cx="285369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1343660" y="1224280"/>
            <a:ext cx="5808390" cy="49301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5560" y="2112645"/>
            <a:ext cx="584644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560" y="2994025"/>
            <a:ext cx="477901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5529" y="3999157"/>
            <a:ext cx="2275617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5529" y="4828843"/>
            <a:ext cx="2285138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0270" y="5610860"/>
            <a:ext cx="437070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277110"/>
            <a:ext cx="3172460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692785"/>
            <a:ext cx="9696495" cy="41446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233805" y="1835785"/>
            <a:ext cx="42284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3805" y="3465195"/>
            <a:ext cx="46983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4653280"/>
            <a:ext cx="3172460" cy="186372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808345" y="2520950"/>
            <a:ext cx="4486275" cy="24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288030" y="1412875"/>
            <a:ext cx="6168435" cy="42214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73677" y="4195057"/>
            <a:ext cx="5893753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87395" y="5044440"/>
            <a:ext cx="271399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5" y="1529715"/>
            <a:ext cx="3075940" cy="191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1343660" y="1772920"/>
            <a:ext cx="5880145" cy="34677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5529" y="2934843"/>
            <a:ext cx="2342267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6805" y="3691255"/>
            <a:ext cx="366458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29" y="4582886"/>
            <a:ext cx="343722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2050" y="2681605"/>
            <a:ext cx="3172460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7282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41143" y="3586639"/>
            <a:ext cx="3065894" cy="41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0925" y="4464050"/>
            <a:ext cx="506476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8905" y="2906395"/>
            <a:ext cx="3860800" cy="19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879725" y="1367790"/>
            <a:ext cx="6096045" cy="43541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74894" y="4244964"/>
            <a:ext cx="5827103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3980" y="4900930"/>
            <a:ext cx="302577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1844675"/>
            <a:ext cx="3599180" cy="185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9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415" y="4473575"/>
            <a:ext cx="2818130" cy="159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4364990"/>
            <a:ext cx="1837690" cy="213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19605" y="929005"/>
            <a:ext cx="8256315" cy="5373370"/>
          </a:xfrm>
          <a:prstGeom prst="rect">
            <a:avLst/>
          </a:prstGeom>
        </p:spPr>
      </p:pic>
      <p:sp useBgFill="1">
        <p:nvSpPr>
          <p:cNvPr id="58" name="矩形 57"/>
          <p:cNvSpPr/>
          <p:nvPr/>
        </p:nvSpPr>
        <p:spPr bwMode="white">
          <a:xfrm>
            <a:off x="9384030" y="1981835"/>
            <a:ext cx="1852930" cy="176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204720"/>
            <a:ext cx="2199640" cy="255079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155" y="2197735"/>
            <a:ext cx="2201027" cy="2552400"/>
          </a:xfrm>
          <a:prstGeom prst="rect">
            <a:avLst/>
          </a:prstGeom>
        </p:spPr>
      </p:pic>
      <p:sp useBgFill="1">
        <p:nvSpPr>
          <p:cNvPr id="61" name="矩形 60"/>
          <p:cNvSpPr/>
          <p:nvPr/>
        </p:nvSpPr>
        <p:spPr bwMode="white">
          <a:xfrm>
            <a:off x="1881505" y="2014855"/>
            <a:ext cx="48914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821815" y="2904490"/>
            <a:ext cx="532892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1881505" y="3815715"/>
            <a:ext cx="40455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1881505" y="4711065"/>
            <a:ext cx="43414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1821815" y="5570220"/>
            <a:ext cx="871474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623570" y="1341120"/>
            <a:ext cx="8976405" cy="515175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9930" y="2105660"/>
            <a:ext cx="2199640" cy="25507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671945" y="1268730"/>
            <a:ext cx="265747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5470" y="2426970"/>
            <a:ext cx="8847455" cy="230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5470" y="5035550"/>
            <a:ext cx="60864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60845" y="5035550"/>
            <a:ext cx="23558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5439" y="5969093"/>
            <a:ext cx="3780000" cy="36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709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77335"/>
            <a:ext cx="2481580" cy="23387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