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2400300"/>
            <a:ext cx="603885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07" y="1290493"/>
            <a:ext cx="106489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5942" y="259541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3615" y="2382981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9032" y="2927927"/>
            <a:ext cx="715403" cy="34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0814" y="4341091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3105" y="55048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741" y="1487199"/>
            <a:ext cx="95726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1832" y="1413163"/>
            <a:ext cx="76158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5903" y="1939635"/>
            <a:ext cx="227635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503" y="3777671"/>
            <a:ext cx="906507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0339" y="4221016"/>
            <a:ext cx="9065079" cy="62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2012" y="4996871"/>
            <a:ext cx="906507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53539" y="5495634"/>
            <a:ext cx="9065079" cy="62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9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416" y="1868632"/>
            <a:ext cx="80676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0777" y="2835564"/>
            <a:ext cx="266427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3613" y="2817091"/>
            <a:ext cx="266427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3758" y="4119418"/>
            <a:ext cx="2664277" cy="655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3612" y="4110182"/>
            <a:ext cx="2664277" cy="655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0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