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62" r:id="rId5"/>
    <p:sldId id="359" r:id="rId6"/>
    <p:sldId id="358" r:id="rId7"/>
    <p:sldId id="355" r:id="rId8"/>
    <p:sldId id="354" r:id="rId9"/>
    <p:sldId id="353" r:id="rId10"/>
    <p:sldId id="352" r:id="rId11"/>
    <p:sldId id="351" r:id="rId12"/>
    <p:sldId id="349" r:id="rId13"/>
    <p:sldId id="347" r:id="rId14"/>
    <p:sldId id="346" r:id="rId15"/>
    <p:sldId id="345" r:id="rId16"/>
    <p:sldId id="341" r:id="rId17"/>
    <p:sldId id="340" r:id="rId18"/>
    <p:sldId id="339" r:id="rId19"/>
    <p:sldId id="337" r:id="rId20"/>
    <p:sldId id="336" r:id="rId21"/>
    <p:sldId id="335" r:id="rId22"/>
    <p:sldId id="334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720" y="2997200"/>
            <a:ext cx="11084560" cy="780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59560" y="764540"/>
            <a:ext cx="9048795" cy="33591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21460" y="1818640"/>
            <a:ext cx="70338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1460" y="2566035"/>
            <a:ext cx="43808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9220" y="3510915"/>
            <a:ext cx="31343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1559560" y="3977640"/>
            <a:ext cx="7680370" cy="2708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124585"/>
            <a:ext cx="2854960" cy="20497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27760" y="4221480"/>
            <a:ext cx="90830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860" y="5085080"/>
            <a:ext cx="90830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5920105"/>
            <a:ext cx="59080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64020" y="5877560"/>
            <a:ext cx="364426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8510" y="3510915"/>
            <a:ext cx="58737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37190" cy="269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637155"/>
            <a:ext cx="5854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1847850" y="3284855"/>
            <a:ext cx="5129530" cy="336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695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4910" y="4467225"/>
            <a:ext cx="102806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70" y="5188585"/>
            <a:ext cx="3333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81970" cy="2143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2004060" y="2780665"/>
            <a:ext cx="9554210" cy="1857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470" y="3860800"/>
            <a:ext cx="11398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650" y="4512310"/>
            <a:ext cx="2806700" cy="226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3382760"/>
            <a:ext cx="1418690" cy="43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284855"/>
            <a:ext cx="3300730" cy="317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483850" cy="333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149090"/>
            <a:ext cx="2890520" cy="25253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6" r="9413"/>
          <a:stretch>
            <a:fillRect/>
          </a:stretch>
        </p:blipFill>
        <p:spPr>
          <a:xfrm>
            <a:off x="983615" y="1269010"/>
            <a:ext cx="10272440" cy="253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3171190"/>
            <a:ext cx="53886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6671945" y="3284855"/>
            <a:ext cx="2753360" cy="2747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605" y="3413760"/>
            <a:ext cx="2684780" cy="234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3685" y="3054350"/>
            <a:ext cx="3761740" cy="279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068955"/>
            <a:ext cx="2315210" cy="236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87805" y="981075"/>
            <a:ext cx="9480595" cy="452437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8688705" y="765175"/>
            <a:ext cx="26892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4293870"/>
            <a:ext cx="2175510" cy="195262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380" y="4064635"/>
            <a:ext cx="2174240" cy="221742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432560" y="2537460"/>
            <a:ext cx="60229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536180" y="2564765"/>
            <a:ext cx="24930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70025" y="3382645"/>
            <a:ext cx="45377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096000" y="3420110"/>
            <a:ext cx="238887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544560" y="3437890"/>
            <a:ext cx="24237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487170" y="4171315"/>
            <a:ext cx="543306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68425" y="4952365"/>
            <a:ext cx="48329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490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836930"/>
            <a:ext cx="8976405" cy="3900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3850" y="2515235"/>
            <a:ext cx="82029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50" y="3307080"/>
            <a:ext cx="41700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850" y="4060190"/>
            <a:ext cx="46113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644900"/>
            <a:ext cx="217551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764540"/>
            <a:ext cx="9912395" cy="54991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089660" y="3285490"/>
            <a:ext cx="24574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9660" y="4147820"/>
            <a:ext cx="570801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89629" y="4900671"/>
            <a:ext cx="3065894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1917065"/>
            <a:ext cx="2175510" cy="19526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2830" y="5634355"/>
            <a:ext cx="35299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55820" y="5589270"/>
            <a:ext cx="35299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59905" y="4147820"/>
            <a:ext cx="247332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0" grpId="0" bldLvl="0" animBg="1"/>
      <p:bldP spid="31" grpId="0" bldLvl="0" animBg="1"/>
      <p:bldP spid="2" grpId="0" bldLvl="0" animBg="1"/>
      <p:bldP spid="37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1008735"/>
            <a:ext cx="11340000" cy="4736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88" y="4153722"/>
            <a:ext cx="342770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7" t="80365" r="35765"/>
          <a:stretch>
            <a:fillRect/>
          </a:stretch>
        </p:blipFill>
        <p:spPr>
          <a:xfrm>
            <a:off x="786765" y="5745480"/>
            <a:ext cx="1459230" cy="9302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93" t="80365" r="14341"/>
          <a:stretch>
            <a:fillRect/>
          </a:stretch>
        </p:blipFill>
        <p:spPr>
          <a:xfrm>
            <a:off x="3479800" y="5745480"/>
            <a:ext cx="1277620" cy="930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145" y="4869180"/>
            <a:ext cx="429133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645" y="4220845"/>
            <a:ext cx="2178050" cy="245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4840"/>
            <a:ext cx="10579100" cy="3674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95" y="2585085"/>
            <a:ext cx="6877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077335"/>
            <a:ext cx="3083560" cy="255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" y="1124585"/>
            <a:ext cx="10806430" cy="379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6970" y="3012440"/>
            <a:ext cx="72961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4" t="72190" r="36079"/>
          <a:stretch>
            <a:fillRect/>
          </a:stretch>
        </p:blipFill>
        <p:spPr>
          <a:xfrm>
            <a:off x="1061085" y="4696460"/>
            <a:ext cx="1290955" cy="10541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14" t="72190"/>
          <a:stretch>
            <a:fillRect/>
          </a:stretch>
        </p:blipFill>
        <p:spPr>
          <a:xfrm>
            <a:off x="3729355" y="4696460"/>
            <a:ext cx="2602865" cy="10541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40145" y="4004945"/>
            <a:ext cx="484568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30930"/>
            <a:ext cx="343789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269220" cy="339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060" y="3501390"/>
            <a:ext cx="3968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20" y="4077335"/>
            <a:ext cx="2981960" cy="269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85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5375" y="4295140"/>
            <a:ext cx="44831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3543300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1224280"/>
            <a:ext cx="10416585" cy="40633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3084073"/>
            <a:ext cx="2504130" cy="35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04615"/>
            <a:ext cx="382333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85665"/>
            <a:ext cx="51104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2025-06-22T05:31:32Z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