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18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3F0883-22BD-8B6B-80F6-FE0A6BAEC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110952"/>
            <a:ext cx="11377264" cy="6360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4F838-E270-9128-74ED-6765BB52B4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 b="15589"/>
          <a:stretch/>
        </p:blipFill>
        <p:spPr>
          <a:xfrm>
            <a:off x="1643824" y="1196752"/>
            <a:ext cx="8904352" cy="378917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3B3649-EDF6-BFAB-8D45-6333E9F5C4E1}"/>
              </a:ext>
            </a:extLst>
          </p:cNvPr>
          <p:cNvSpPr/>
          <p:nvPr/>
        </p:nvSpPr>
        <p:spPr bwMode="white">
          <a:xfrm>
            <a:off x="1127448" y="2924944"/>
            <a:ext cx="957706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564EB8A-8368-18CE-B9FE-BFD4F6B224E0}"/>
              </a:ext>
            </a:extLst>
          </p:cNvPr>
          <p:cNvSpPr/>
          <p:nvPr/>
        </p:nvSpPr>
        <p:spPr bwMode="white">
          <a:xfrm>
            <a:off x="3143672" y="4365104"/>
            <a:ext cx="1727909" cy="41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0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9BEAE-A238-7093-D68A-7A9FE15522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60" b="12111"/>
          <a:stretch/>
        </p:blipFill>
        <p:spPr>
          <a:xfrm>
            <a:off x="2471916" y="1052736"/>
            <a:ext cx="7248168" cy="515732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CC8DB5-E336-9C9D-93CE-1ACE754C743B}"/>
              </a:ext>
            </a:extLst>
          </p:cNvPr>
          <p:cNvSpPr/>
          <p:nvPr/>
        </p:nvSpPr>
        <p:spPr bwMode="white">
          <a:xfrm>
            <a:off x="3071664" y="3645024"/>
            <a:ext cx="554461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38CB15B-D376-37C7-0592-F286D951ED03}"/>
              </a:ext>
            </a:extLst>
          </p:cNvPr>
          <p:cNvSpPr/>
          <p:nvPr/>
        </p:nvSpPr>
        <p:spPr bwMode="white">
          <a:xfrm>
            <a:off x="4727848" y="5085184"/>
            <a:ext cx="1492550" cy="91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66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29E36-8E47-704F-B525-FC2D253685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 b="16618"/>
          <a:stretch/>
        </p:blipFill>
        <p:spPr>
          <a:xfrm>
            <a:off x="2039868" y="1124744"/>
            <a:ext cx="8112264" cy="436524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6F5A98-3B78-BA40-2E24-BA5E5BA4D8F7}"/>
              </a:ext>
            </a:extLst>
          </p:cNvPr>
          <p:cNvSpPr/>
          <p:nvPr/>
        </p:nvSpPr>
        <p:spPr bwMode="white">
          <a:xfrm>
            <a:off x="2031778" y="2924944"/>
            <a:ext cx="694454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A0196CB-DFE2-C3F9-5E56-1AAAD921786D}"/>
              </a:ext>
            </a:extLst>
          </p:cNvPr>
          <p:cNvSpPr/>
          <p:nvPr/>
        </p:nvSpPr>
        <p:spPr bwMode="white">
          <a:xfrm>
            <a:off x="3791744" y="4437112"/>
            <a:ext cx="1732959" cy="93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73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E26A9-AD25-8365-6D0C-6DE27859A1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/>
        </p:blipFill>
        <p:spPr>
          <a:xfrm>
            <a:off x="1055440" y="1196752"/>
            <a:ext cx="10200496" cy="4271595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E6F15FB-78D2-9C51-1C22-584D0D8A5676}"/>
              </a:ext>
            </a:extLst>
          </p:cNvPr>
          <p:cNvSpPr/>
          <p:nvPr/>
        </p:nvSpPr>
        <p:spPr bwMode="white">
          <a:xfrm>
            <a:off x="839416" y="2996952"/>
            <a:ext cx="10416520" cy="104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B973CE3-CB6C-E976-C9AF-8D979C27258A}"/>
              </a:ext>
            </a:extLst>
          </p:cNvPr>
          <p:cNvSpPr/>
          <p:nvPr/>
        </p:nvSpPr>
        <p:spPr bwMode="white">
          <a:xfrm>
            <a:off x="2711624" y="4341360"/>
            <a:ext cx="2380893" cy="104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59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173CA-0A6A-8623-FB70-0529A77E5E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3804064" y="980728"/>
            <a:ext cx="4583872" cy="51845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87AC16-F92E-BE33-8C90-63AC851233D5}"/>
              </a:ext>
            </a:extLst>
          </p:cNvPr>
          <p:cNvSpPr/>
          <p:nvPr/>
        </p:nvSpPr>
        <p:spPr bwMode="white">
          <a:xfrm>
            <a:off x="4384870" y="3573016"/>
            <a:ext cx="400306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4960A15-2EE0-62E0-C607-7F7CFF039C59}"/>
              </a:ext>
            </a:extLst>
          </p:cNvPr>
          <p:cNvSpPr/>
          <p:nvPr/>
        </p:nvSpPr>
        <p:spPr bwMode="white">
          <a:xfrm>
            <a:off x="6168008" y="5013177"/>
            <a:ext cx="1197063" cy="103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720E8-72F2-7D78-5E48-95D2CD6DA7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3"/>
          <a:stretch/>
        </p:blipFill>
        <p:spPr>
          <a:xfrm>
            <a:off x="2543924" y="1124744"/>
            <a:ext cx="7104152" cy="437240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AB9F4D-A52B-4E7F-50D3-36874F473494}"/>
              </a:ext>
            </a:extLst>
          </p:cNvPr>
          <p:cNvSpPr/>
          <p:nvPr/>
        </p:nvSpPr>
        <p:spPr bwMode="white">
          <a:xfrm>
            <a:off x="2505838" y="2780928"/>
            <a:ext cx="755060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5120163-C453-754E-0994-F84C50027798}"/>
              </a:ext>
            </a:extLst>
          </p:cNvPr>
          <p:cNvSpPr/>
          <p:nvPr/>
        </p:nvSpPr>
        <p:spPr bwMode="white">
          <a:xfrm>
            <a:off x="4295800" y="4221088"/>
            <a:ext cx="1799609" cy="106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68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60328-4DE9-C06F-3514-E72F6A4EAE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 b="16702"/>
          <a:stretch/>
        </p:blipFill>
        <p:spPr>
          <a:xfrm>
            <a:off x="2147880" y="1268760"/>
            <a:ext cx="7896240" cy="378917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2E50D6-C883-EDDE-0754-3FAF7F870265}"/>
              </a:ext>
            </a:extLst>
          </p:cNvPr>
          <p:cNvSpPr/>
          <p:nvPr/>
        </p:nvSpPr>
        <p:spPr bwMode="white">
          <a:xfrm>
            <a:off x="2109794" y="2924944"/>
            <a:ext cx="823467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421AE0D-6F41-2D11-D013-25B65DDB6F08}"/>
              </a:ext>
            </a:extLst>
          </p:cNvPr>
          <p:cNvSpPr/>
          <p:nvPr/>
        </p:nvSpPr>
        <p:spPr bwMode="white">
          <a:xfrm>
            <a:off x="4023597" y="4539805"/>
            <a:ext cx="866448" cy="29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75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D5095-5918-297C-2E05-B53406FA85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 b="14344"/>
          <a:stretch/>
        </p:blipFill>
        <p:spPr>
          <a:xfrm>
            <a:off x="2183884" y="1124744"/>
            <a:ext cx="7824232" cy="436524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E97550-A26C-999B-8361-BD34AC84FBDF}"/>
              </a:ext>
            </a:extLst>
          </p:cNvPr>
          <p:cNvSpPr/>
          <p:nvPr/>
        </p:nvSpPr>
        <p:spPr bwMode="white">
          <a:xfrm>
            <a:off x="2145798" y="2852936"/>
            <a:ext cx="8198674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2ADFAD4-D8F6-63EA-5006-856C3A7FF824}"/>
              </a:ext>
            </a:extLst>
          </p:cNvPr>
          <p:cNvSpPr/>
          <p:nvPr/>
        </p:nvSpPr>
        <p:spPr bwMode="white">
          <a:xfrm>
            <a:off x="4007769" y="4365105"/>
            <a:ext cx="1708558" cy="99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4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B1796-D460-CB7C-08C5-6F0A588060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 b="15453"/>
          <a:stretch/>
        </p:blipFill>
        <p:spPr>
          <a:xfrm>
            <a:off x="2795952" y="1268760"/>
            <a:ext cx="6600096" cy="40052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34F089-1396-B275-B20B-23AB169DB122}"/>
              </a:ext>
            </a:extLst>
          </p:cNvPr>
          <p:cNvSpPr/>
          <p:nvPr/>
        </p:nvSpPr>
        <p:spPr bwMode="white">
          <a:xfrm>
            <a:off x="2423592" y="3068959"/>
            <a:ext cx="7632848" cy="151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3AE6DF2-2BFE-2CBA-AD0E-F133866C523D}"/>
              </a:ext>
            </a:extLst>
          </p:cNvPr>
          <p:cNvSpPr/>
          <p:nvPr/>
        </p:nvSpPr>
        <p:spPr bwMode="white">
          <a:xfrm>
            <a:off x="4583833" y="4725144"/>
            <a:ext cx="935242" cy="36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55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90639-9FD8-0D71-892A-F64E99B8E4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" r="25785"/>
          <a:stretch/>
        </p:blipFill>
        <p:spPr>
          <a:xfrm>
            <a:off x="1895852" y="836712"/>
            <a:ext cx="8400296" cy="560721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E6BA4E-2C6F-D5B5-90AD-54EAC2877B77}"/>
              </a:ext>
            </a:extLst>
          </p:cNvPr>
          <p:cNvSpPr/>
          <p:nvPr/>
        </p:nvSpPr>
        <p:spPr bwMode="white">
          <a:xfrm>
            <a:off x="1631504" y="2420888"/>
            <a:ext cx="6912768" cy="114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61BDAF-36ED-8A83-3FA2-F2D9D9BA49B4}"/>
              </a:ext>
            </a:extLst>
          </p:cNvPr>
          <p:cNvSpPr/>
          <p:nvPr/>
        </p:nvSpPr>
        <p:spPr bwMode="white">
          <a:xfrm>
            <a:off x="3359697" y="3933146"/>
            <a:ext cx="4248472" cy="114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9B1FE8F-CB44-0099-76DB-6925B8A59C84}"/>
              </a:ext>
            </a:extLst>
          </p:cNvPr>
          <p:cNvSpPr/>
          <p:nvPr/>
        </p:nvSpPr>
        <p:spPr bwMode="white">
          <a:xfrm>
            <a:off x="3503712" y="5312174"/>
            <a:ext cx="2592288" cy="128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71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CAA81-C834-9B1E-9C94-42591AB92F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/>
        </p:blipFill>
        <p:spPr>
          <a:xfrm>
            <a:off x="1391796" y="980728"/>
            <a:ext cx="9408408" cy="515881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BE2A61-313F-E7B8-761C-32947FB64B46}"/>
              </a:ext>
            </a:extLst>
          </p:cNvPr>
          <p:cNvSpPr/>
          <p:nvPr/>
        </p:nvSpPr>
        <p:spPr bwMode="white">
          <a:xfrm>
            <a:off x="1991644" y="3429000"/>
            <a:ext cx="8808560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CB0F712-D94B-8C74-E669-5B86E1F78AEC}"/>
              </a:ext>
            </a:extLst>
          </p:cNvPr>
          <p:cNvSpPr/>
          <p:nvPr/>
        </p:nvSpPr>
        <p:spPr bwMode="white">
          <a:xfrm>
            <a:off x="3719736" y="5013176"/>
            <a:ext cx="2537500" cy="102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8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77807-6E46-A5E7-8E31-19AD468D36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" t="1949" r="15247" b="15478"/>
          <a:stretch/>
        </p:blipFill>
        <p:spPr>
          <a:xfrm>
            <a:off x="1293098" y="1534412"/>
            <a:ext cx="9605804" cy="378917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1E625D-00F1-3877-ABA1-B3405D89540E}"/>
              </a:ext>
            </a:extLst>
          </p:cNvPr>
          <p:cNvSpPr/>
          <p:nvPr/>
        </p:nvSpPr>
        <p:spPr bwMode="white">
          <a:xfrm>
            <a:off x="1255012" y="3140969"/>
            <a:ext cx="96058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F51999C-8C34-89C8-630E-E9DE0E2525BC}"/>
              </a:ext>
            </a:extLst>
          </p:cNvPr>
          <p:cNvSpPr/>
          <p:nvPr/>
        </p:nvSpPr>
        <p:spPr bwMode="white">
          <a:xfrm>
            <a:off x="2999656" y="4509120"/>
            <a:ext cx="28083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76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2025-06-20T04:04:48Z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