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040" y="1557020"/>
            <a:ext cx="743902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780" y="2924810"/>
            <a:ext cx="8601075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072130" y="1844675"/>
            <a:ext cx="6024290" cy="29927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21550" y="2974340"/>
            <a:ext cx="105410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7676" y="4103234"/>
            <a:ext cx="314206" cy="371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99"/>
          <a:stretch>
            <a:fillRect/>
          </a:stretch>
        </p:blipFill>
        <p:spPr>
          <a:xfrm>
            <a:off x="3215640" y="1628775"/>
            <a:ext cx="5760720" cy="31330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04305" y="1718945"/>
            <a:ext cx="830580" cy="11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57745" y="3345180"/>
            <a:ext cx="902970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60855"/>
            <a:ext cx="11340000" cy="3936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8825" y="2728501"/>
            <a:ext cx="418942" cy="38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132685"/>
            <a:ext cx="11340000" cy="2415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3449" y="2466879"/>
            <a:ext cx="361813" cy="39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 b="20307"/>
          <a:stretch>
            <a:fillRect/>
          </a:stretch>
        </p:blipFill>
        <p:spPr>
          <a:xfrm>
            <a:off x="1319530" y="1412875"/>
            <a:ext cx="9552350" cy="37169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18995" y="3957320"/>
            <a:ext cx="2922905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3965" y="4206240"/>
            <a:ext cx="289306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61415" y="1915795"/>
            <a:ext cx="9912395" cy="2512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3315" y="3109595"/>
            <a:ext cx="477837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88895" y="3801110"/>
            <a:ext cx="249491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26860" y="3109595"/>
            <a:ext cx="391477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68005" y="3883660"/>
            <a:ext cx="143891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060930"/>
            <a:ext cx="11340000" cy="20774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63665" y="3452495"/>
            <a:ext cx="16344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63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5260" y="4076065"/>
            <a:ext cx="46037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3390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2090" y="2573655"/>
            <a:ext cx="56769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/>
          <a:stretch>
            <a:fillRect/>
          </a:stretch>
        </p:blipFill>
        <p:spPr>
          <a:xfrm>
            <a:off x="623570" y="1844675"/>
            <a:ext cx="11064920" cy="2603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6799" y="2130517"/>
            <a:ext cx="761712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3110" y="3685540"/>
            <a:ext cx="602234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5357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15900" y="4828398"/>
            <a:ext cx="361812" cy="40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39886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7940" y="3937000"/>
            <a:ext cx="737298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6785" y="4699716"/>
            <a:ext cx="2437481" cy="43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3443605" y="1268730"/>
            <a:ext cx="5304200" cy="3944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05505" y="2956560"/>
            <a:ext cx="5084445" cy="136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2800" y="4397375"/>
            <a:ext cx="230886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12595"/>
            <a:ext cx="11340000" cy="4098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35430" y="764540"/>
            <a:ext cx="9120550" cy="57969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571625" y="2098040"/>
            <a:ext cx="9048795" cy="1833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0597" y="2279188"/>
            <a:ext cx="561763" cy="50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1285" y="3013075"/>
            <a:ext cx="187515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224280"/>
            <a:ext cx="10056540" cy="4718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270" y="3290570"/>
            <a:ext cx="978789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4465" y="4246880"/>
            <a:ext cx="268478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44465" y="5228590"/>
            <a:ext cx="176149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 b="10378"/>
          <a:stretch>
            <a:fillRect/>
          </a:stretch>
        </p:blipFill>
        <p:spPr>
          <a:xfrm>
            <a:off x="4145280" y="1484630"/>
            <a:ext cx="3863975" cy="37890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87955" y="2712627"/>
            <a:ext cx="3170629" cy="58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87955" y="3693345"/>
            <a:ext cx="3027808" cy="59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87955" y="4683585"/>
            <a:ext cx="1999496" cy="46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2769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8" y="3004771"/>
            <a:ext cx="361813" cy="40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905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3510" y="3900081"/>
            <a:ext cx="371334" cy="3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3083915"/>
            <a:ext cx="1161612" cy="40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5335" y="5739130"/>
            <a:ext cx="461899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1341120"/>
            <a:ext cx="10272440" cy="34842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31670" y="692785"/>
            <a:ext cx="8328705" cy="548449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05000" y="2299970"/>
            <a:ext cx="612076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93570" y="3687445"/>
            <a:ext cx="7647305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761490" y="4980305"/>
            <a:ext cx="6245225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1775460" y="1412875"/>
            <a:ext cx="7896270" cy="16065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96390" y="2343150"/>
            <a:ext cx="844804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775460" y="3113405"/>
            <a:ext cx="8472215" cy="215709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703705" y="3284855"/>
            <a:ext cx="8448040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04340" y="4488180"/>
            <a:ext cx="631444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45187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9780" y="3461089"/>
            <a:ext cx="361813" cy="39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2025-06-21T10:41:32Z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EF4979107F1545319EAC3E913AB85CE0_12</vt:lpwstr>
  </property>
</Properties>
</file>