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67050"/>
            <a:ext cx="48387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6775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0" y="401781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0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1" y="13115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923" y="471978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6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209800"/>
            <a:ext cx="106584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469" y="2540000"/>
            <a:ext cx="659986" cy="38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086" y="4202546"/>
            <a:ext cx="789295" cy="38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2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05000"/>
            <a:ext cx="106489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87" y="2752437"/>
            <a:ext cx="6562022" cy="2798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7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64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