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105150"/>
            <a:ext cx="48196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203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2341" y="2078182"/>
            <a:ext cx="75234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8741" y="2068946"/>
            <a:ext cx="75234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613" y="2530764"/>
            <a:ext cx="127882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7286" y="2613891"/>
            <a:ext cx="752349" cy="332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322" y="3048001"/>
            <a:ext cx="752349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0741" y="4479637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775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8451" y="1505528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6924" y="4267200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5068" y="5588000"/>
            <a:ext cx="75234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56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775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43796" y="2161309"/>
            <a:ext cx="7061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269" y="3140364"/>
            <a:ext cx="5250458" cy="314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61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06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