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225" y="3095625"/>
            <a:ext cx="85915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 b="19257"/>
          <a:stretch>
            <a:fillRect/>
          </a:stretch>
        </p:blipFill>
        <p:spPr>
          <a:xfrm>
            <a:off x="2567940" y="2421255"/>
            <a:ext cx="7176180" cy="13407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61910" y="2839085"/>
            <a:ext cx="119951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650"/>
            <a:ext cx="9603427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720850" y="2049780"/>
            <a:ext cx="3976370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03880" y="3451860"/>
            <a:ext cx="4277995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104515" y="4548505"/>
            <a:ext cx="2547620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945765" y="5816600"/>
            <a:ext cx="187388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27" grpId="0" bldLvl="0" animBg="1"/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764260"/>
            <a:ext cx="11340000" cy="46535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85890" y="4019550"/>
            <a:ext cx="179705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15" y="692505"/>
            <a:ext cx="1094978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20793" y="2651570"/>
            <a:ext cx="321781" cy="36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08249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6534" y="4168208"/>
            <a:ext cx="345379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559560" y="1484630"/>
            <a:ext cx="9264695" cy="32632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71510" y="1720850"/>
            <a:ext cx="883285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35440" y="3383280"/>
            <a:ext cx="866140" cy="118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3072130" y="1917065"/>
            <a:ext cx="6240190" cy="257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99740" y="1484630"/>
            <a:ext cx="6311945" cy="401637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488815" y="3100070"/>
            <a:ext cx="494474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337685" y="4292600"/>
            <a:ext cx="3156585" cy="133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91995" y="1124585"/>
            <a:ext cx="8328705" cy="42545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53895" y="2728595"/>
            <a:ext cx="8610600" cy="124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16300" y="4338955"/>
            <a:ext cx="632396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4439920" y="1124585"/>
            <a:ext cx="3575730" cy="426593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103370" y="2740660"/>
            <a:ext cx="3688080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263390" y="4251325"/>
            <a:ext cx="2586355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19605" y="1772920"/>
            <a:ext cx="8328705" cy="2564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836650"/>
            <a:ext cx="110199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3404" y="3354151"/>
            <a:ext cx="8419980" cy="444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54455" y="4156710"/>
            <a:ext cx="7767320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759200" y="5603240"/>
            <a:ext cx="565531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335655" y="1268730"/>
            <a:ext cx="5520100" cy="36728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97555" y="3281680"/>
            <a:ext cx="3183255" cy="140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8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0775" y="1224280"/>
            <a:ext cx="10056540" cy="45834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268730"/>
            <a:ext cx="9984785" cy="4081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74590" y="3736340"/>
            <a:ext cx="2111375" cy="126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39825" y="1224280"/>
            <a:ext cx="9912395" cy="45618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2063750" y="1701165"/>
            <a:ext cx="8256315" cy="289560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985645" y="3275330"/>
            <a:ext cx="6047740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79650" y="1268730"/>
            <a:ext cx="7752125" cy="39204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649085" y="1351915"/>
            <a:ext cx="3114040" cy="10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41550" y="2745105"/>
            <a:ext cx="779018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52625" y="3582670"/>
            <a:ext cx="542099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85670" y="4513580"/>
            <a:ext cx="776224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6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 b="28406"/>
          <a:stretch>
            <a:fillRect/>
          </a:stretch>
        </p:blipFill>
        <p:spPr>
          <a:xfrm>
            <a:off x="1931670" y="1690370"/>
            <a:ext cx="8328705" cy="26368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83585" y="3274060"/>
            <a:ext cx="772668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84350"/>
            <a:ext cx="11340000" cy="37045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575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7815" y="1757853"/>
            <a:ext cx="361813" cy="4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2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824833"/>
            <a:ext cx="380856" cy="39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9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785856"/>
            <a:ext cx="380856" cy="39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99515" y="1268730"/>
            <a:ext cx="9840640" cy="40938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92725" y="2292350"/>
            <a:ext cx="2094230" cy="133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75730" y="3940175"/>
            <a:ext cx="3719830" cy="117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3215640" y="836930"/>
            <a:ext cx="5664245" cy="53181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77615" y="3355340"/>
            <a:ext cx="5509260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28615" y="4929505"/>
            <a:ext cx="2672715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1268730"/>
            <a:ext cx="10344830" cy="417131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46405" y="2796540"/>
            <a:ext cx="9909175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59990" y="4289425"/>
            <a:ext cx="8936990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4083436"/>
            <a:ext cx="333249" cy="38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2025-06-21T04:21:50Z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