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3135630"/>
            <a:ext cx="1154176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99740" y="1341120"/>
            <a:ext cx="6168435" cy="36880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44115" y="2399030"/>
            <a:ext cx="5830570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9740" y="4003675"/>
            <a:ext cx="633349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44108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71905" y="981075"/>
            <a:ext cx="9768885" cy="532193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840355" y="2414905"/>
            <a:ext cx="4254500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83840" y="3779520"/>
            <a:ext cx="220154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906395" y="5137150"/>
            <a:ext cx="274510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1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01595" y="1844675"/>
            <a:ext cx="7032035" cy="22650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63495" y="2898775"/>
            <a:ext cx="537527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1"/>
          <a:stretch>
            <a:fillRect/>
          </a:stretch>
        </p:blipFill>
        <p:spPr>
          <a:xfrm>
            <a:off x="1536065" y="764540"/>
            <a:ext cx="912055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9605" y="2132965"/>
            <a:ext cx="316801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20240" y="3275330"/>
            <a:ext cx="308927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0" y="4335145"/>
            <a:ext cx="306387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48180" y="5666740"/>
            <a:ext cx="665861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4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49301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291715" y="4189730"/>
            <a:ext cx="935355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84755" y="5591810"/>
            <a:ext cx="24263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47850" y="1988820"/>
            <a:ext cx="8400460" cy="2365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09719" y="3028215"/>
            <a:ext cx="2846901" cy="4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5310" y="3815715"/>
            <a:ext cx="753427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1964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0"/>
          <a:stretch>
            <a:fillRect/>
          </a:stretch>
        </p:blipFill>
        <p:spPr>
          <a:xfrm>
            <a:off x="1991995" y="692785"/>
            <a:ext cx="8256315" cy="58680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456305" y="2045970"/>
            <a:ext cx="167640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94840" y="3361055"/>
            <a:ext cx="88963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92630" y="4248785"/>
            <a:ext cx="548957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831340" y="5568950"/>
            <a:ext cx="742759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5" grpId="0" bldLvl="0" animBg="1"/>
      <p:bldP spid="32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8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5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514475"/>
            <a:ext cx="10488975" cy="37909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061210" y="2874645"/>
            <a:ext cx="630491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21840" y="4177030"/>
            <a:ext cx="180975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1701165"/>
            <a:ext cx="10128930" cy="30949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3774" y="2853243"/>
            <a:ext cx="2237531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0110" y="3596005"/>
            <a:ext cx="707961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199515" y="692785"/>
            <a:ext cx="10729005" cy="57264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63675" y="981075"/>
            <a:ext cx="9264695" cy="533844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177540" y="2536190"/>
            <a:ext cx="5222240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55925" y="3967480"/>
            <a:ext cx="429577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830830" y="5317490"/>
            <a:ext cx="188912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8" grpId="0" bldLvl="0" animBg="1"/>
      <p:bldP spid="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764540"/>
            <a:ext cx="10128930" cy="57696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17270" y="2515235"/>
            <a:ext cx="40849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2421255"/>
            <a:ext cx="631825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39470" y="3573145"/>
            <a:ext cx="340868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17270" y="4552315"/>
            <a:ext cx="1007237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17270" y="5885815"/>
            <a:ext cx="55029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1628775"/>
            <a:ext cx="7464470" cy="30302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113530" y="3120390"/>
            <a:ext cx="178308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77085" y="4043680"/>
            <a:ext cx="693229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6"/>
          <a:stretch>
            <a:fillRect/>
          </a:stretch>
        </p:blipFill>
        <p:spPr>
          <a:xfrm>
            <a:off x="1775460" y="836930"/>
            <a:ext cx="868875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43075" y="2141855"/>
            <a:ext cx="763968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1045" y="3371850"/>
            <a:ext cx="479615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84830" y="4451350"/>
            <a:ext cx="267398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31010" y="5791835"/>
            <a:ext cx="500761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3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85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5430" y="1224280"/>
            <a:ext cx="9120550" cy="424878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058795" y="2820670"/>
            <a:ext cx="446786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067050" y="4293235"/>
            <a:ext cx="312483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95905" y="1303655"/>
            <a:ext cx="6600235" cy="31413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84145" y="3098165"/>
            <a:ext cx="739203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22863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56"/>
          <a:stretch>
            <a:fillRect/>
          </a:stretch>
        </p:blipFill>
        <p:spPr>
          <a:xfrm>
            <a:off x="2414905" y="908685"/>
            <a:ext cx="7489235" cy="54787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041140" y="2491105"/>
            <a:ext cx="281241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12870" y="3871595"/>
            <a:ext cx="355790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63670" y="5282565"/>
            <a:ext cx="253809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2025-06-21T05:02:07Z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