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9" r:id="rId5"/>
    <p:sldId id="348" r:id="rId6"/>
    <p:sldId id="346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3052445"/>
            <a:ext cx="91249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556740"/>
            <a:ext cx="11340000" cy="29819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55330" y="2629535"/>
            <a:ext cx="301371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8000" y="3766995"/>
            <a:ext cx="742670" cy="4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748010" cy="55092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6540" y="2061210"/>
            <a:ext cx="64516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350"/>
            <a:ext cx="11340000" cy="41304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1694" y="3573447"/>
            <a:ext cx="371335" cy="38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204440"/>
            <a:ext cx="11340000" cy="2082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8436" y="3551682"/>
            <a:ext cx="771234" cy="40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2135505" y="1484630"/>
            <a:ext cx="7896270" cy="37007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64155" y="3429635"/>
            <a:ext cx="715962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36135" y="4442460"/>
            <a:ext cx="3899535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143885" y="1844675"/>
            <a:ext cx="6024290" cy="2675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29255" y="2921635"/>
            <a:ext cx="431863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05375" y="4006215"/>
            <a:ext cx="416560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2639695" y="1224280"/>
            <a:ext cx="6960280" cy="45700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36800" y="2359660"/>
            <a:ext cx="513016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1110" y="3433000"/>
            <a:ext cx="2342267" cy="40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16705" y="4199890"/>
            <a:ext cx="477837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01185" y="5318125"/>
            <a:ext cx="44361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0885"/>
            <a:ext cx="11340000" cy="263695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567940" y="1196975"/>
            <a:ext cx="7032035" cy="47256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701415" y="2087880"/>
            <a:ext cx="474345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48230" y="3264535"/>
            <a:ext cx="5661660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348230" y="4669155"/>
            <a:ext cx="648589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12595"/>
            <a:ext cx="11340000" cy="4238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750"/>
            <a:ext cx="1046323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5443" y="4183778"/>
            <a:ext cx="316269" cy="36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1991995" y="1224280"/>
            <a:ext cx="7896270" cy="47453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86"/>
          <a:stretch>
            <a:fillRect/>
          </a:stretch>
        </p:blipFill>
        <p:spPr>
          <a:xfrm>
            <a:off x="1631950" y="836295"/>
            <a:ext cx="890465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4428" y="2752270"/>
            <a:ext cx="349068" cy="33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99515" y="692785"/>
            <a:ext cx="9984785" cy="3790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2895" y="1902127"/>
            <a:ext cx="1590075" cy="4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7525" y="3723005"/>
            <a:ext cx="200787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9515" y="4509135"/>
            <a:ext cx="9912395" cy="194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3863975" y="908685"/>
            <a:ext cx="4295820" cy="51225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535045" y="1854835"/>
            <a:ext cx="459994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72990" y="2820670"/>
            <a:ext cx="315214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73199" y="3736353"/>
            <a:ext cx="1989974" cy="44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72990" y="4543425"/>
            <a:ext cx="349059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72990" y="5497830"/>
            <a:ext cx="253111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24000"/>
            <a:ext cx="11340000" cy="4869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0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490611"/>
            <a:ext cx="380856" cy="39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730" y="5634990"/>
            <a:ext cx="213042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49"/>
          <a:stretch>
            <a:fillRect/>
          </a:stretch>
        </p:blipFill>
        <p:spPr>
          <a:xfrm>
            <a:off x="2999740" y="1268730"/>
            <a:ext cx="5040675" cy="2731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860" y="3172460"/>
            <a:ext cx="5511165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/>
          <a:stretch>
            <a:fillRect/>
          </a:stretch>
        </p:blipFill>
        <p:spPr>
          <a:xfrm>
            <a:off x="3503930" y="4077335"/>
            <a:ext cx="5088300" cy="18224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65830" y="5133975"/>
            <a:ext cx="590740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567940" y="836295"/>
            <a:ext cx="7104425" cy="1795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9840" y="1934845"/>
            <a:ext cx="528828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581275" y="2464435"/>
            <a:ext cx="6888525" cy="43268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43175" y="4146550"/>
            <a:ext cx="6997065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173220" y="5645150"/>
            <a:ext cx="3096895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3462527"/>
            <a:ext cx="418942" cy="3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412875"/>
            <a:ext cx="10849020" cy="3704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1015" y="2406015"/>
            <a:ext cx="242824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1098" y="3517212"/>
            <a:ext cx="1628161" cy="40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7521" y="4383819"/>
            <a:ext cx="2599345" cy="50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687955" y="1628775"/>
            <a:ext cx="6816135" cy="3456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76550" y="3529965"/>
            <a:ext cx="643826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4270" y="4354830"/>
            <a:ext cx="327596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2783840" y="2018030"/>
            <a:ext cx="6600235" cy="25184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470150" y="2921000"/>
            <a:ext cx="678815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11980" y="3912870"/>
            <a:ext cx="360362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2025-06-21T02:53:35Z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