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61" r:id="rId5"/>
    <p:sldId id="358" r:id="rId6"/>
    <p:sldId id="357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0" y="3095625"/>
            <a:ext cx="857250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126763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2323" y="2727375"/>
            <a:ext cx="368965" cy="38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628495"/>
            <a:ext cx="11340000" cy="3353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7115" y="4315329"/>
            <a:ext cx="1647204" cy="51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70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0885" y="3025775"/>
            <a:ext cx="377126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170" y="3748405"/>
            <a:ext cx="352298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2015" y="4558665"/>
            <a:ext cx="351345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9170" y="5304790"/>
            <a:ext cx="324294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2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2279650" y="2132965"/>
            <a:ext cx="5015910" cy="23406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241550" y="2990215"/>
            <a:ext cx="443865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41550" y="3852545"/>
            <a:ext cx="505460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1415" y="2304415"/>
            <a:ext cx="2266950" cy="2033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12595"/>
            <a:ext cx="11340000" cy="3586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1073" y="4341142"/>
            <a:ext cx="1075919" cy="49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412875"/>
            <a:ext cx="10411460" cy="43332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04"/>
          <a:stretch>
            <a:fillRect/>
          </a:stretch>
        </p:blipFill>
        <p:spPr>
          <a:xfrm>
            <a:off x="10272395" y="1052830"/>
            <a:ext cx="1584325" cy="23190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41" r="37988"/>
          <a:stretch>
            <a:fillRect/>
          </a:stretch>
        </p:blipFill>
        <p:spPr>
          <a:xfrm>
            <a:off x="10272395" y="3789045"/>
            <a:ext cx="1787525" cy="2319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99515" y="764540"/>
            <a:ext cx="10128930" cy="1625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99515" y="2404110"/>
            <a:ext cx="10034270" cy="902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2335" y="2641600"/>
            <a:ext cx="97599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3978275" y="3284855"/>
            <a:ext cx="4235450" cy="231902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3243" r="14273" b="-3243"/>
          <a:stretch>
            <a:fillRect/>
          </a:stretch>
        </p:blipFill>
        <p:spPr>
          <a:xfrm>
            <a:off x="1271905" y="5661025"/>
            <a:ext cx="9696495" cy="842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333345"/>
            <a:ext cx="11340000" cy="1711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5699" y="3442669"/>
            <a:ext cx="2732644" cy="41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967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59510" y="3966210"/>
            <a:ext cx="400748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725" y="4668520"/>
            <a:ext cx="549084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5491" y="5528143"/>
            <a:ext cx="2361309" cy="361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5235" y="6242050"/>
            <a:ext cx="485838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75385" y="1341120"/>
            <a:ext cx="9840640" cy="38277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9675" y="2393950"/>
            <a:ext cx="3429000" cy="240982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7575550" y="1409065"/>
            <a:ext cx="359029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37254" y="2321648"/>
            <a:ext cx="5941360" cy="44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30935" y="3082925"/>
            <a:ext cx="448500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37285" y="3863975"/>
            <a:ext cx="319786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52500" y="4625975"/>
            <a:ext cx="538099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268730"/>
            <a:ext cx="9229725" cy="48482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623300" y="5565140"/>
            <a:ext cx="56769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595" y="3213100"/>
            <a:ext cx="2038350" cy="1856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78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9695" y="4869180"/>
            <a:ext cx="4371975" cy="19526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13"/>
          <a:stretch>
            <a:fillRect/>
          </a:stretch>
        </p:blipFill>
        <p:spPr>
          <a:xfrm>
            <a:off x="1271905" y="764540"/>
            <a:ext cx="10128930" cy="586803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233805" y="1688465"/>
            <a:ext cx="332994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33805" y="2339975"/>
            <a:ext cx="430403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06830" y="3082290"/>
            <a:ext cx="241998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33805" y="3833495"/>
            <a:ext cx="349186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10760" y="3833495"/>
            <a:ext cx="339788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137920" y="4641215"/>
            <a:ext cx="381381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233805" y="5283835"/>
            <a:ext cx="972947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233805" y="6098540"/>
            <a:ext cx="330517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24" grpId="0" bldLvl="0" animBg="1"/>
      <p:bldP spid="26" grpId="0" bldLvl="0" animBg="1"/>
      <p:bldP spid="2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24"/>
          <a:stretch>
            <a:fillRect/>
          </a:stretch>
        </p:blipFill>
        <p:spPr>
          <a:xfrm>
            <a:off x="1847850" y="692785"/>
            <a:ext cx="7248570" cy="58680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811020" y="1611630"/>
            <a:ext cx="259969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5097145"/>
            <a:ext cx="3277870" cy="146367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4439920" y="1578610"/>
            <a:ext cx="369252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810385" y="2357755"/>
            <a:ext cx="7349490" cy="205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810623" y="4533208"/>
            <a:ext cx="5883966" cy="446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810623" y="5305069"/>
            <a:ext cx="2463271" cy="35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810385" y="5866130"/>
            <a:ext cx="518985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836930"/>
            <a:ext cx="10499090" cy="35363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5290" y="4362450"/>
            <a:ext cx="6292850" cy="2298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1268730"/>
            <a:ext cx="9984785" cy="2492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4238"/>
          <a:stretch>
            <a:fillRect/>
          </a:stretch>
        </p:blipFill>
        <p:spPr>
          <a:xfrm>
            <a:off x="4584065" y="3933190"/>
            <a:ext cx="2879725" cy="22980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1224280"/>
            <a:ext cx="10056540" cy="24650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5631"/>
          <a:stretch>
            <a:fillRect/>
          </a:stretch>
        </p:blipFill>
        <p:spPr>
          <a:xfrm>
            <a:off x="4728210" y="3689350"/>
            <a:ext cx="2792095" cy="229806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1631950" y="1341120"/>
            <a:ext cx="6096045" cy="38036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463675" y="2216150"/>
            <a:ext cx="610870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4238"/>
          <a:stretch>
            <a:fillRect/>
          </a:stretch>
        </p:blipFill>
        <p:spPr>
          <a:xfrm>
            <a:off x="7656195" y="1961515"/>
            <a:ext cx="2879725" cy="229806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1593850" y="3077845"/>
            <a:ext cx="287972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593819" y="3876492"/>
            <a:ext cx="2456523" cy="35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593850" y="4515485"/>
            <a:ext cx="472186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1271905" y="1624330"/>
            <a:ext cx="7032035" cy="30340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233805" y="2520315"/>
            <a:ext cx="701929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4238"/>
          <a:stretch>
            <a:fillRect/>
          </a:stretch>
        </p:blipFill>
        <p:spPr>
          <a:xfrm>
            <a:off x="8376285" y="2172970"/>
            <a:ext cx="2879725" cy="229806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233805" y="3322320"/>
            <a:ext cx="519684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85215" y="4022725"/>
            <a:ext cx="397764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160010" y="4004945"/>
            <a:ext cx="259842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1487805" y="1268730"/>
            <a:ext cx="7248570" cy="50114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5631"/>
          <a:stretch>
            <a:fillRect/>
          </a:stretch>
        </p:blipFill>
        <p:spPr>
          <a:xfrm>
            <a:off x="7727950" y="1961515"/>
            <a:ext cx="2792095" cy="229806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4584065" y="1341120"/>
            <a:ext cx="444754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49705" y="2202180"/>
            <a:ext cx="599503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449674" y="2945370"/>
            <a:ext cx="5827103" cy="4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449705" y="3714750"/>
            <a:ext cx="6116320" cy="97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449705" y="5031740"/>
            <a:ext cx="246507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922395" y="5031740"/>
            <a:ext cx="241173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70635" y="5727700"/>
            <a:ext cx="305498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767715" y="1224280"/>
            <a:ext cx="7104425" cy="520128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729615" y="2155825"/>
            <a:ext cx="508254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29615" y="2938780"/>
            <a:ext cx="703389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29584" y="3748458"/>
            <a:ext cx="2351788" cy="35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29584" y="4501033"/>
            <a:ext cx="4284634" cy="35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29584" y="5196450"/>
            <a:ext cx="5789017" cy="43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29590" y="5860415"/>
            <a:ext cx="378968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rcRect l="55631"/>
          <a:stretch>
            <a:fillRect/>
          </a:stretch>
        </p:blipFill>
        <p:spPr>
          <a:xfrm>
            <a:off x="8087995" y="1917065"/>
            <a:ext cx="2792095" cy="2298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34" r="10678" b="-108"/>
          <a:stretch>
            <a:fillRect/>
          </a:stretch>
        </p:blipFill>
        <p:spPr>
          <a:xfrm>
            <a:off x="360045" y="4797425"/>
            <a:ext cx="10128885" cy="863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1557020"/>
            <a:ext cx="3177540" cy="289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0885"/>
            <a:ext cx="11340000" cy="3115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42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3321173"/>
            <a:ext cx="342769" cy="39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11" t="78343" r="31415"/>
          <a:stretch>
            <a:fillRect/>
          </a:stretch>
        </p:blipFill>
        <p:spPr>
          <a:xfrm>
            <a:off x="911860" y="4940935"/>
            <a:ext cx="1800180" cy="77660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01" t="78343"/>
          <a:stretch>
            <a:fillRect/>
          </a:stretch>
        </p:blipFill>
        <p:spPr>
          <a:xfrm>
            <a:off x="3647395" y="4940935"/>
            <a:ext cx="2698795" cy="7766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240145" y="4004945"/>
            <a:ext cx="495998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716655"/>
            <a:ext cx="3536950" cy="292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1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0982" y="2429355"/>
            <a:ext cx="314206" cy="38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740" y="3140710"/>
            <a:ext cx="2636520" cy="3315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1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1662" y="4557374"/>
            <a:ext cx="561763" cy="38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965" y="4137660"/>
            <a:ext cx="3650615" cy="2526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51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8345" y="4220845"/>
            <a:ext cx="2159000" cy="21723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557020"/>
            <a:ext cx="10416585" cy="326834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73760" y="2556510"/>
            <a:ext cx="577405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22020" y="3424555"/>
            <a:ext cx="34213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73760" y="4208780"/>
            <a:ext cx="616458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87805" y="981075"/>
            <a:ext cx="9264695" cy="490347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449674" y="3661417"/>
            <a:ext cx="5865188" cy="4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49705" y="4443095"/>
            <a:ext cx="523367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49705" y="5231130"/>
            <a:ext cx="940117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8040" y="2794635"/>
            <a:ext cx="2159000" cy="2172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2025-06-22T00:36:27Z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