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289C98-B463-3137-5C0D-4E14245A6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96143"/>
            <a:ext cx="11521280" cy="6657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78896-CD21-3EFE-B7C6-290B362B59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21"/>
          <a:stretch/>
        </p:blipFill>
        <p:spPr>
          <a:xfrm>
            <a:off x="3287688" y="692696"/>
            <a:ext cx="5736000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A021B6-4325-603E-B6BA-244D98CEF0C9}"/>
              </a:ext>
            </a:extLst>
          </p:cNvPr>
          <p:cNvSpPr/>
          <p:nvPr/>
        </p:nvSpPr>
        <p:spPr bwMode="white">
          <a:xfrm>
            <a:off x="3359696" y="3212976"/>
            <a:ext cx="56639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5268458-7B98-EE05-9A9C-FD7A57CF5CC6}"/>
              </a:ext>
            </a:extLst>
          </p:cNvPr>
          <p:cNvSpPr/>
          <p:nvPr/>
        </p:nvSpPr>
        <p:spPr bwMode="white">
          <a:xfrm>
            <a:off x="3719736" y="4221088"/>
            <a:ext cx="2663354" cy="82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08998E5-0B79-E198-00C0-89E4C6798CF7}"/>
              </a:ext>
            </a:extLst>
          </p:cNvPr>
          <p:cNvSpPr/>
          <p:nvPr/>
        </p:nvSpPr>
        <p:spPr bwMode="white">
          <a:xfrm>
            <a:off x="3359697" y="5405875"/>
            <a:ext cx="3414480" cy="98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E9F9A-4C20-7C2F-D3F6-60F0319991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" r="7570"/>
          <a:stretch/>
        </p:blipFill>
        <p:spPr>
          <a:xfrm>
            <a:off x="1499808" y="908720"/>
            <a:ext cx="9192384" cy="567922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B35B74-3067-AA19-D04C-848468569228}"/>
              </a:ext>
            </a:extLst>
          </p:cNvPr>
          <p:cNvSpPr/>
          <p:nvPr/>
        </p:nvSpPr>
        <p:spPr bwMode="white">
          <a:xfrm>
            <a:off x="839416" y="2492046"/>
            <a:ext cx="9678663" cy="4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30B395-7B24-C2A1-FC98-5A2DD1E9DC44}"/>
              </a:ext>
            </a:extLst>
          </p:cNvPr>
          <p:cNvSpPr/>
          <p:nvPr/>
        </p:nvSpPr>
        <p:spPr bwMode="white">
          <a:xfrm>
            <a:off x="1391254" y="3202557"/>
            <a:ext cx="7225026" cy="56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13A5A42-8AD4-93B9-F8EF-1B72C4B1BE40}"/>
              </a:ext>
            </a:extLst>
          </p:cNvPr>
          <p:cNvSpPr/>
          <p:nvPr/>
        </p:nvSpPr>
        <p:spPr bwMode="white">
          <a:xfrm>
            <a:off x="1055440" y="4149080"/>
            <a:ext cx="5888731" cy="96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C733935-A298-1AA6-0F8D-6C9DCD370644}"/>
              </a:ext>
            </a:extLst>
          </p:cNvPr>
          <p:cNvSpPr/>
          <p:nvPr/>
        </p:nvSpPr>
        <p:spPr bwMode="white">
          <a:xfrm>
            <a:off x="1199456" y="5503234"/>
            <a:ext cx="5310503" cy="96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89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21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6DBB0-3979-714A-D17E-2865CE388C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/>
          <a:stretch/>
        </p:blipFill>
        <p:spPr>
          <a:xfrm>
            <a:off x="2615932" y="692696"/>
            <a:ext cx="6960136" cy="574355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65265B-E358-46F6-311C-64CA17147228}"/>
              </a:ext>
            </a:extLst>
          </p:cNvPr>
          <p:cNvSpPr/>
          <p:nvPr/>
        </p:nvSpPr>
        <p:spPr bwMode="white">
          <a:xfrm>
            <a:off x="2927648" y="3573016"/>
            <a:ext cx="7128792" cy="115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792A23F-26BC-85B6-D184-D96B99AC3BFA}"/>
              </a:ext>
            </a:extLst>
          </p:cNvPr>
          <p:cNvSpPr/>
          <p:nvPr/>
        </p:nvSpPr>
        <p:spPr bwMode="white">
          <a:xfrm>
            <a:off x="4439816" y="5013176"/>
            <a:ext cx="3279591" cy="126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9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366CC-2414-CF9A-2C42-11EC8B7AD6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12"/>
          <a:stretch/>
        </p:blipFill>
        <p:spPr>
          <a:xfrm>
            <a:off x="3516032" y="836712"/>
            <a:ext cx="51599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E35E7D-D7DA-4ED1-F31C-5C97A1FF3C42}"/>
              </a:ext>
            </a:extLst>
          </p:cNvPr>
          <p:cNvSpPr/>
          <p:nvPr/>
        </p:nvSpPr>
        <p:spPr bwMode="white">
          <a:xfrm>
            <a:off x="2783633" y="2614038"/>
            <a:ext cx="5648720" cy="110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BAAC3BE-1A90-6219-FEB1-3CDD0BB84429}"/>
              </a:ext>
            </a:extLst>
          </p:cNvPr>
          <p:cNvSpPr/>
          <p:nvPr/>
        </p:nvSpPr>
        <p:spPr bwMode="white">
          <a:xfrm>
            <a:off x="5015880" y="4012467"/>
            <a:ext cx="1310820" cy="110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28EE80F-715B-CB72-43F0-DEFA5E11365B}"/>
              </a:ext>
            </a:extLst>
          </p:cNvPr>
          <p:cNvSpPr/>
          <p:nvPr/>
        </p:nvSpPr>
        <p:spPr bwMode="white">
          <a:xfrm>
            <a:off x="5015880" y="5613864"/>
            <a:ext cx="1800200" cy="98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06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073ED-70ED-EFAC-6F32-CFB8933E65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92" b="2294"/>
          <a:stretch/>
        </p:blipFill>
        <p:spPr>
          <a:xfrm>
            <a:off x="1679828" y="692696"/>
            <a:ext cx="8832344" cy="5733392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CAE196-3BB8-B018-84FB-BCAD80AADB6A}"/>
              </a:ext>
            </a:extLst>
          </p:cNvPr>
          <p:cNvSpPr/>
          <p:nvPr/>
        </p:nvSpPr>
        <p:spPr bwMode="white">
          <a:xfrm>
            <a:off x="1415480" y="2276872"/>
            <a:ext cx="9361039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FFEA5FC-5F2B-8304-DF02-4114386D3B7C}"/>
              </a:ext>
            </a:extLst>
          </p:cNvPr>
          <p:cNvSpPr/>
          <p:nvPr/>
        </p:nvSpPr>
        <p:spPr bwMode="white">
          <a:xfrm>
            <a:off x="2855640" y="4034068"/>
            <a:ext cx="4176463" cy="105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27AF304-B037-568A-C557-0FC5DB207E97}"/>
              </a:ext>
            </a:extLst>
          </p:cNvPr>
          <p:cNvSpPr/>
          <p:nvPr/>
        </p:nvSpPr>
        <p:spPr bwMode="white">
          <a:xfrm>
            <a:off x="3143673" y="5474228"/>
            <a:ext cx="1919170" cy="88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81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91A51-C7A7-86C1-DC3B-522A7EFB85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3"/>
          <a:stretch/>
        </p:blipFill>
        <p:spPr>
          <a:xfrm>
            <a:off x="3287688" y="692696"/>
            <a:ext cx="5808008" cy="57170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E874F7-CF41-DD9C-5E20-F2528A17B02E}"/>
              </a:ext>
            </a:extLst>
          </p:cNvPr>
          <p:cNvSpPr/>
          <p:nvPr/>
        </p:nvSpPr>
        <p:spPr bwMode="white">
          <a:xfrm>
            <a:off x="2783632" y="2788932"/>
            <a:ext cx="5328592" cy="114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BE98B1-60E3-ADF5-6E26-52D9252D047D}"/>
              </a:ext>
            </a:extLst>
          </p:cNvPr>
          <p:cNvSpPr/>
          <p:nvPr/>
        </p:nvSpPr>
        <p:spPr bwMode="white">
          <a:xfrm>
            <a:off x="4943872" y="4322994"/>
            <a:ext cx="4464496" cy="105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84EF84-1238-DBE5-068B-56F880AAD70B}"/>
              </a:ext>
            </a:extLst>
          </p:cNvPr>
          <p:cNvSpPr/>
          <p:nvPr/>
        </p:nvSpPr>
        <p:spPr bwMode="white">
          <a:xfrm>
            <a:off x="5153884" y="5818943"/>
            <a:ext cx="2427959" cy="4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79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30E65-C65F-4D12-CE52-77096EE63B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02" b="2294"/>
          <a:stretch/>
        </p:blipFill>
        <p:spPr>
          <a:xfrm>
            <a:off x="3552036" y="908720"/>
            <a:ext cx="5087928" cy="573339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482123-F074-7ADC-9806-E0C058235718}"/>
              </a:ext>
            </a:extLst>
          </p:cNvPr>
          <p:cNvSpPr/>
          <p:nvPr/>
        </p:nvSpPr>
        <p:spPr bwMode="white">
          <a:xfrm>
            <a:off x="3546778" y="2257781"/>
            <a:ext cx="4592615" cy="117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E25950-EA6A-85C5-5F83-7A7D600FBAF6}"/>
              </a:ext>
            </a:extLst>
          </p:cNvPr>
          <p:cNvSpPr/>
          <p:nvPr/>
        </p:nvSpPr>
        <p:spPr bwMode="white">
          <a:xfrm>
            <a:off x="4583832" y="3651989"/>
            <a:ext cx="2376264" cy="9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37D5AC2-D3C5-F4CE-374B-3621F3A1C200}"/>
              </a:ext>
            </a:extLst>
          </p:cNvPr>
          <p:cNvSpPr/>
          <p:nvPr/>
        </p:nvSpPr>
        <p:spPr bwMode="white">
          <a:xfrm>
            <a:off x="4311699" y="4958695"/>
            <a:ext cx="4592614" cy="9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6F5CB51-9464-52B4-AACC-2E3789153C6F}"/>
              </a:ext>
            </a:extLst>
          </p:cNvPr>
          <p:cNvSpPr/>
          <p:nvPr/>
        </p:nvSpPr>
        <p:spPr bwMode="white">
          <a:xfrm>
            <a:off x="5140924" y="6239440"/>
            <a:ext cx="1819171" cy="4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18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1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62933-0E72-19AD-0D10-BA002C163B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46"/>
          <a:stretch/>
        </p:blipFill>
        <p:spPr>
          <a:xfrm>
            <a:off x="1823844" y="692696"/>
            <a:ext cx="8544312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B52066-EB9A-F895-2897-C6DCBCB1E3B9}"/>
              </a:ext>
            </a:extLst>
          </p:cNvPr>
          <p:cNvSpPr/>
          <p:nvPr/>
        </p:nvSpPr>
        <p:spPr bwMode="white">
          <a:xfrm>
            <a:off x="1786553" y="2474551"/>
            <a:ext cx="8773943" cy="106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EC94D60-BCD6-3AB4-BBE1-3788E2CD84FE}"/>
              </a:ext>
            </a:extLst>
          </p:cNvPr>
          <p:cNvSpPr/>
          <p:nvPr/>
        </p:nvSpPr>
        <p:spPr bwMode="white">
          <a:xfrm>
            <a:off x="3431704" y="4005064"/>
            <a:ext cx="3277164" cy="106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505B9F6-31A0-2DFC-68DB-BD7874D9CFCC}"/>
              </a:ext>
            </a:extLst>
          </p:cNvPr>
          <p:cNvSpPr/>
          <p:nvPr/>
        </p:nvSpPr>
        <p:spPr bwMode="white">
          <a:xfrm>
            <a:off x="3431704" y="5373217"/>
            <a:ext cx="367240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24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2025-06-20T03:49:40Z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