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63" r:id="rId4"/>
    <p:sldId id="361" r:id="rId5"/>
    <p:sldId id="360" r:id="rId6"/>
    <p:sldId id="358" r:id="rId7"/>
    <p:sldId id="356" r:id="rId8"/>
    <p:sldId id="355" r:id="rId9"/>
    <p:sldId id="354" r:id="rId10"/>
    <p:sldId id="353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0" r:id="rId22"/>
    <p:sldId id="339" r:id="rId23"/>
    <p:sldId id="338" r:id="rId24"/>
    <p:sldId id="337" r:id="rId25"/>
    <p:sldId id="335" r:id="rId26"/>
    <p:sldId id="333" r:id="rId27"/>
    <p:sldId id="331" r:id="rId28"/>
    <p:sldId id="329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570" y="2957195"/>
            <a:ext cx="63722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29549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77900" y="4050030"/>
            <a:ext cx="10488975" cy="2687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83120" y="5465445"/>
            <a:ext cx="75120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48000" y="1844675"/>
            <a:ext cx="6096045" cy="26873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3227705" y="1557020"/>
            <a:ext cx="5736000" cy="40335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105275" y="2849245"/>
            <a:ext cx="473075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38625" y="3969385"/>
            <a:ext cx="295021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884295" y="5113020"/>
            <a:ext cx="23520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47850" y="1628775"/>
            <a:ext cx="8472215" cy="3566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8100" y="2567305"/>
            <a:ext cx="639508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1780" y="3526155"/>
            <a:ext cx="357759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59990" y="4326890"/>
            <a:ext cx="2510790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1548130"/>
            <a:ext cx="9696495" cy="37109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50975" y="2580005"/>
            <a:ext cx="524827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8358" y="3398408"/>
            <a:ext cx="3399143" cy="33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7401" y="4113830"/>
            <a:ext cx="1258279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4170" y="4857750"/>
            <a:ext cx="404685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BE82FD-58CA-3937-02F9-D32EFC22CBCF}"/>
              </a:ext>
            </a:extLst>
          </p:cNvPr>
          <p:cNvSpPr/>
          <p:nvPr/>
        </p:nvSpPr>
        <p:spPr bwMode="white">
          <a:xfrm>
            <a:off x="3215680" y="4113830"/>
            <a:ext cx="1236330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1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8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582670"/>
            <a:ext cx="428434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4501915"/>
            <a:ext cx="1399647" cy="37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5302336"/>
            <a:ext cx="7350528" cy="37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20340"/>
            <a:ext cx="11340000" cy="185532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040255" y="1196975"/>
            <a:ext cx="8112170" cy="44577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128645" y="2497455"/>
            <a:ext cx="320548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128010" y="3529330"/>
            <a:ext cx="200660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002155" y="4544060"/>
            <a:ext cx="849820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66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063750" y="1124585"/>
            <a:ext cx="8256315" cy="47383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025650" y="2437765"/>
            <a:ext cx="7188835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25619" y="3793651"/>
            <a:ext cx="5446246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25650" y="4458970"/>
            <a:ext cx="471297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25650" y="5212080"/>
            <a:ext cx="514159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87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9"/>
          <a:stretch>
            <a:fillRect/>
          </a:stretch>
        </p:blipFill>
        <p:spPr>
          <a:xfrm>
            <a:off x="911860" y="1917065"/>
            <a:ext cx="11160805" cy="3655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5895" y="2184025"/>
            <a:ext cx="304685" cy="30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47331" y="3787465"/>
            <a:ext cx="352292" cy="30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29"/>
          <a:stretch>
            <a:fillRect/>
          </a:stretch>
        </p:blipFill>
        <p:spPr>
          <a:xfrm>
            <a:off x="3288030" y="2061210"/>
            <a:ext cx="2207940" cy="2810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9930" y="2762250"/>
            <a:ext cx="234124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9899" y="3585316"/>
            <a:ext cx="1656725" cy="37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9899" y="4337982"/>
            <a:ext cx="1171133" cy="37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0"/>
          <a:stretch>
            <a:fillRect/>
          </a:stretch>
        </p:blipFill>
        <p:spPr>
          <a:xfrm>
            <a:off x="6744335" y="2132965"/>
            <a:ext cx="2783885" cy="33242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706204" y="2961380"/>
            <a:ext cx="2637430" cy="35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6204" y="3618620"/>
            <a:ext cx="1799546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06204" y="4313962"/>
            <a:ext cx="1332997" cy="26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06204" y="4980728"/>
            <a:ext cx="875969" cy="2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0190" y="2204720"/>
            <a:ext cx="269811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9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4293235"/>
            <a:ext cx="2447925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224280"/>
            <a:ext cx="10416585" cy="2976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4293235"/>
            <a:ext cx="2447925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484630"/>
            <a:ext cx="10560730" cy="36722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29615" y="3016885"/>
            <a:ext cx="749427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9584" y="3869054"/>
            <a:ext cx="3389622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9584" y="4622620"/>
            <a:ext cx="3332493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1271905" y="764540"/>
            <a:ext cx="8184560" cy="35915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62660" y="1501775"/>
            <a:ext cx="859345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3805" y="2383790"/>
            <a:ext cx="652780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3774" y="3136548"/>
            <a:ext cx="2770730" cy="37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3805" y="3861435"/>
            <a:ext cx="407606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2651760"/>
            <a:ext cx="2447925" cy="2324100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1271905" y="4356100"/>
            <a:ext cx="7392080" cy="219075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055370" y="4509135"/>
            <a:ext cx="601472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7760" y="5300980"/>
            <a:ext cx="855091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5370" y="5937250"/>
            <a:ext cx="40760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066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271905" y="2132965"/>
            <a:ext cx="9840640" cy="43008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1199515" y="621030"/>
            <a:ext cx="7896270" cy="3396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27760" y="4077335"/>
            <a:ext cx="10416585" cy="25603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1055370" y="1196975"/>
            <a:ext cx="7536225" cy="241554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10565" y="2560320"/>
            <a:ext cx="5210175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3545840"/>
            <a:ext cx="10056540" cy="247967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710565" y="3717290"/>
            <a:ext cx="1073785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7270" y="4918710"/>
            <a:ext cx="78797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39" y="5589343"/>
            <a:ext cx="5408161" cy="37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4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063750" y="1844675"/>
            <a:ext cx="8194040" cy="45453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412875"/>
            <a:ext cx="10560730" cy="3676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5495" y="3860546"/>
            <a:ext cx="1513903" cy="33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5243" y="4613030"/>
            <a:ext cx="790277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500421"/>
            <a:ext cx="276121" cy="3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77055"/>
            <a:ext cx="11340000" cy="21779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71705" y="4497369"/>
            <a:ext cx="304685" cy="30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772920"/>
            <a:ext cx="10488975" cy="3107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396" y="2020499"/>
            <a:ext cx="447506" cy="3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0026" y="2849876"/>
            <a:ext cx="285642" cy="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429" y="2849876"/>
            <a:ext cx="171385" cy="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205" y="2849876"/>
            <a:ext cx="257078" cy="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601595" y="1123315"/>
            <a:ext cx="6960280" cy="4610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3464" y="2018505"/>
            <a:ext cx="2437481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3495" y="2675890"/>
            <a:ext cx="224599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3464" y="3342659"/>
            <a:ext cx="4322720" cy="34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3464" y="4028552"/>
            <a:ext cx="4694055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3464" y="4685866"/>
            <a:ext cx="6798287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63495" y="5361940"/>
            <a:ext cx="442150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358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4896" y="2759885"/>
            <a:ext cx="352292" cy="3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8735"/>
            <a:ext cx="11340000" cy="2657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4878" y="2494786"/>
            <a:ext cx="276121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3635730"/>
            <a:ext cx="11340000" cy="29634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5835" y="3921591"/>
            <a:ext cx="304685" cy="31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0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19347"/>
            <a:ext cx="352292" cy="30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689580"/>
            <a:ext cx="11340000" cy="3307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8358" y="3738010"/>
            <a:ext cx="276121" cy="30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489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8562" y="4641055"/>
            <a:ext cx="304685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39470" y="1224280"/>
            <a:ext cx="10704875" cy="4653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3530" y="2272872"/>
            <a:ext cx="847405" cy="4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0054" y="3121505"/>
            <a:ext cx="3227758" cy="4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2296" y="4046419"/>
            <a:ext cx="437984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6540" y="4648835"/>
            <a:ext cx="1017905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17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2276" y="1693389"/>
            <a:ext cx="1123526" cy="29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4367" y="2503301"/>
            <a:ext cx="637934" cy="34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3561" y="4923506"/>
            <a:ext cx="1437732" cy="4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2025-06-20T02:36:28Z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