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6D1D37-11FD-F47A-286D-FD1A7F06C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71812"/>
            <a:ext cx="75628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302E3-0B2F-AF24-5D3F-CDDD2A6DF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1FAEA-987F-B33B-8EC1-9A0AE9E20431}"/>
              </a:ext>
            </a:extLst>
          </p:cNvPr>
          <p:cNvSpPr/>
          <p:nvPr/>
        </p:nvSpPr>
        <p:spPr bwMode="white">
          <a:xfrm>
            <a:off x="10328916" y="2758235"/>
            <a:ext cx="380856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6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B6D20-630E-8CC5-D2FC-99A999B4E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48565"/>
            <a:ext cx="11340000" cy="3360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3CC3D-4B00-C41D-6F35-E2DAB498379E}"/>
              </a:ext>
            </a:extLst>
          </p:cNvPr>
          <p:cNvSpPr/>
          <p:nvPr/>
        </p:nvSpPr>
        <p:spPr bwMode="white">
          <a:xfrm>
            <a:off x="10510779" y="3276233"/>
            <a:ext cx="390377" cy="42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8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5D773-3EA8-C4DF-270B-A5E4EED71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805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ADE76-184D-EBAB-8D7D-8C004F2E81E1}"/>
              </a:ext>
            </a:extLst>
          </p:cNvPr>
          <p:cNvSpPr/>
          <p:nvPr/>
        </p:nvSpPr>
        <p:spPr bwMode="white">
          <a:xfrm>
            <a:off x="9668732" y="2276872"/>
            <a:ext cx="2294660" cy="6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DCDD0-D33F-2F68-4956-BB73F451F0A9}"/>
              </a:ext>
            </a:extLst>
          </p:cNvPr>
          <p:cNvSpPr/>
          <p:nvPr/>
        </p:nvSpPr>
        <p:spPr bwMode="white">
          <a:xfrm>
            <a:off x="1194676" y="3615878"/>
            <a:ext cx="2513652" cy="4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5B82C1-0EF6-F59A-4BBD-B34F07B4D293}"/>
              </a:ext>
            </a:extLst>
          </p:cNvPr>
          <p:cNvSpPr/>
          <p:nvPr/>
        </p:nvSpPr>
        <p:spPr bwMode="white">
          <a:xfrm>
            <a:off x="1631504" y="5733256"/>
            <a:ext cx="5472608" cy="70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53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9D1E0-F442-F799-7542-7DEF02E2A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7757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ED26E-8B49-47F8-75CE-AA5193A00CE6}"/>
              </a:ext>
            </a:extLst>
          </p:cNvPr>
          <p:cNvSpPr/>
          <p:nvPr/>
        </p:nvSpPr>
        <p:spPr bwMode="white">
          <a:xfrm>
            <a:off x="2061124" y="2505681"/>
            <a:ext cx="647455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33D54-1639-8544-23EA-21036B4599EE}"/>
              </a:ext>
            </a:extLst>
          </p:cNvPr>
          <p:cNvSpPr/>
          <p:nvPr/>
        </p:nvSpPr>
        <p:spPr bwMode="white">
          <a:xfrm>
            <a:off x="8159592" y="3545768"/>
            <a:ext cx="2808913" cy="60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1C5509-DD3F-8249-CCAF-E2CE675B3F67}"/>
              </a:ext>
            </a:extLst>
          </p:cNvPr>
          <p:cNvSpPr/>
          <p:nvPr/>
        </p:nvSpPr>
        <p:spPr bwMode="white">
          <a:xfrm>
            <a:off x="1678872" y="5850024"/>
            <a:ext cx="2914947" cy="52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4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134B8-364B-20D7-FC98-A62989C44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3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58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62198-1853-6B75-A12A-DA4109ECD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995752" y="1268760"/>
            <a:ext cx="10200496" cy="453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6DB68-2F3A-A3B7-D981-24951752FE71}"/>
              </a:ext>
            </a:extLst>
          </p:cNvPr>
          <p:cNvSpPr/>
          <p:nvPr/>
        </p:nvSpPr>
        <p:spPr bwMode="white">
          <a:xfrm>
            <a:off x="3975952" y="3717032"/>
            <a:ext cx="255209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6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2D58C-819E-CDBB-9465-61C48883F8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/>
        </p:blipFill>
        <p:spPr>
          <a:xfrm>
            <a:off x="1967860" y="1196752"/>
            <a:ext cx="8256280" cy="40251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A91F85-23B0-45A3-2756-236F23F8542A}"/>
              </a:ext>
            </a:extLst>
          </p:cNvPr>
          <p:cNvSpPr/>
          <p:nvPr/>
        </p:nvSpPr>
        <p:spPr bwMode="white">
          <a:xfrm>
            <a:off x="2351584" y="4437112"/>
            <a:ext cx="813690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08EB1-8FB1-96FE-52CC-154DFB4A8B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 b="27543"/>
          <a:stretch/>
        </p:blipFill>
        <p:spPr>
          <a:xfrm>
            <a:off x="1991544" y="1700808"/>
            <a:ext cx="8328288" cy="29250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2FFD9A-1ED1-CA95-2117-14F8B88A8D11}"/>
              </a:ext>
            </a:extLst>
          </p:cNvPr>
          <p:cNvSpPr/>
          <p:nvPr/>
        </p:nvSpPr>
        <p:spPr bwMode="white">
          <a:xfrm>
            <a:off x="1631504" y="2708920"/>
            <a:ext cx="907300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7A0D3C-073E-9AA3-DCEB-DC88715AAF97}"/>
              </a:ext>
            </a:extLst>
          </p:cNvPr>
          <p:cNvSpPr/>
          <p:nvPr/>
        </p:nvSpPr>
        <p:spPr bwMode="white">
          <a:xfrm>
            <a:off x="3867260" y="3761792"/>
            <a:ext cx="532508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95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46216-8432-7ABD-B319-BCCB4448B9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 b="21571"/>
          <a:stretch/>
        </p:blipFill>
        <p:spPr>
          <a:xfrm>
            <a:off x="2075872" y="1354392"/>
            <a:ext cx="8040256" cy="41492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F7360-B912-3125-F257-40FBE9D73C8B}"/>
              </a:ext>
            </a:extLst>
          </p:cNvPr>
          <p:cNvSpPr/>
          <p:nvPr/>
        </p:nvSpPr>
        <p:spPr bwMode="white">
          <a:xfrm>
            <a:off x="2639616" y="3717032"/>
            <a:ext cx="7186683" cy="59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FD583D-BB54-8FC5-63E4-D79138B7E51E}"/>
              </a:ext>
            </a:extLst>
          </p:cNvPr>
          <p:cNvSpPr/>
          <p:nvPr/>
        </p:nvSpPr>
        <p:spPr bwMode="white">
          <a:xfrm>
            <a:off x="4827559" y="4890878"/>
            <a:ext cx="4179899" cy="4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B749D-81A4-E6AD-9BC2-3090E64073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 b="21571"/>
          <a:stretch/>
        </p:blipFill>
        <p:spPr>
          <a:xfrm>
            <a:off x="2615932" y="1268760"/>
            <a:ext cx="6960136" cy="41492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73B896-BF62-8860-AE65-33AFEFDFA4AB}"/>
              </a:ext>
            </a:extLst>
          </p:cNvPr>
          <p:cNvSpPr/>
          <p:nvPr/>
        </p:nvSpPr>
        <p:spPr bwMode="white">
          <a:xfrm>
            <a:off x="2351584" y="2492896"/>
            <a:ext cx="579628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18A089-90A7-664E-E981-36BDF53F246E}"/>
              </a:ext>
            </a:extLst>
          </p:cNvPr>
          <p:cNvSpPr/>
          <p:nvPr/>
        </p:nvSpPr>
        <p:spPr bwMode="white">
          <a:xfrm>
            <a:off x="4491648" y="3573018"/>
            <a:ext cx="2900495" cy="54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074492-25A4-AB2E-983B-62E2EDB9CDA1}"/>
              </a:ext>
            </a:extLst>
          </p:cNvPr>
          <p:cNvSpPr/>
          <p:nvPr/>
        </p:nvSpPr>
        <p:spPr bwMode="white">
          <a:xfrm>
            <a:off x="4491649" y="4509119"/>
            <a:ext cx="4628687" cy="6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0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053E5-F190-EDD7-C39B-B0C1BEDAF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31278"/>
            <a:ext cx="11340000" cy="3195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C03A1-DDEB-FF38-4456-3D3F79E5830D}"/>
              </a:ext>
            </a:extLst>
          </p:cNvPr>
          <p:cNvSpPr/>
          <p:nvPr/>
        </p:nvSpPr>
        <p:spPr bwMode="white">
          <a:xfrm>
            <a:off x="10394916" y="4435326"/>
            <a:ext cx="390377" cy="4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3EAEF-94B9-A039-7F94-69E6086EE3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 b="24114"/>
          <a:stretch/>
        </p:blipFill>
        <p:spPr>
          <a:xfrm>
            <a:off x="2111876" y="1268760"/>
            <a:ext cx="7968248" cy="4077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F94E8-A9B1-990C-8F04-3086065FCC46}"/>
              </a:ext>
            </a:extLst>
          </p:cNvPr>
          <p:cNvSpPr/>
          <p:nvPr/>
        </p:nvSpPr>
        <p:spPr bwMode="white">
          <a:xfrm>
            <a:off x="3031008" y="3501008"/>
            <a:ext cx="7457480" cy="66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CEA04C-8CD3-124E-FD65-68C3118FABAB}"/>
              </a:ext>
            </a:extLst>
          </p:cNvPr>
          <p:cNvSpPr/>
          <p:nvPr/>
        </p:nvSpPr>
        <p:spPr bwMode="white">
          <a:xfrm>
            <a:off x="4863563" y="4793479"/>
            <a:ext cx="1618639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4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B6E14-036C-1F8A-4FF3-DDC5CB208D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2039868" y="1052736"/>
            <a:ext cx="8112264" cy="50020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891A3-9F15-2A41-A747-DD51B030E38A}"/>
              </a:ext>
            </a:extLst>
          </p:cNvPr>
          <p:cNvSpPr/>
          <p:nvPr/>
        </p:nvSpPr>
        <p:spPr bwMode="white">
          <a:xfrm>
            <a:off x="1559496" y="2205594"/>
            <a:ext cx="8712967" cy="64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394283-53EB-76C8-637C-839A75F3AA72}"/>
              </a:ext>
            </a:extLst>
          </p:cNvPr>
          <p:cNvSpPr/>
          <p:nvPr/>
        </p:nvSpPr>
        <p:spPr bwMode="white">
          <a:xfrm>
            <a:off x="3915585" y="3234593"/>
            <a:ext cx="5348767" cy="77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6E09DD-4A72-5813-1473-AE69C4427BDA}"/>
              </a:ext>
            </a:extLst>
          </p:cNvPr>
          <p:cNvSpPr/>
          <p:nvPr/>
        </p:nvSpPr>
        <p:spPr bwMode="white">
          <a:xfrm>
            <a:off x="3915585" y="4321488"/>
            <a:ext cx="5708807" cy="7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7BD2BF-61B2-7556-8CF3-D83DBA9C91AC}"/>
              </a:ext>
            </a:extLst>
          </p:cNvPr>
          <p:cNvSpPr/>
          <p:nvPr/>
        </p:nvSpPr>
        <p:spPr bwMode="white">
          <a:xfrm>
            <a:off x="3647728" y="5207387"/>
            <a:ext cx="2400653" cy="64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5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C2ADA-AB7D-2886-111E-7BA6E4C6B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2327900" y="1196752"/>
            <a:ext cx="7536200" cy="433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00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B903C-F75F-9AF5-96BC-51B6436370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11998"/>
          <a:stretch/>
        </p:blipFill>
        <p:spPr>
          <a:xfrm>
            <a:off x="2759948" y="1844824"/>
            <a:ext cx="6672104" cy="263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928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C7C20-6326-ADC5-3499-DDE5A3FF3D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923744" y="1196752"/>
            <a:ext cx="10344512" cy="5035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5A75C-BC26-C556-9577-47923BF6D696}"/>
              </a:ext>
            </a:extLst>
          </p:cNvPr>
          <p:cNvSpPr/>
          <p:nvPr/>
        </p:nvSpPr>
        <p:spPr bwMode="white">
          <a:xfrm>
            <a:off x="6788932" y="2276872"/>
            <a:ext cx="3627548" cy="58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47D298-C3EE-6EBE-D534-A36E894E1BFD}"/>
              </a:ext>
            </a:extLst>
          </p:cNvPr>
          <p:cNvSpPr/>
          <p:nvPr/>
        </p:nvSpPr>
        <p:spPr bwMode="white">
          <a:xfrm>
            <a:off x="9245456" y="3316383"/>
            <a:ext cx="2323152" cy="67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AB1991-FEDA-D000-7B8D-6564EF31CE97}"/>
              </a:ext>
            </a:extLst>
          </p:cNvPr>
          <p:cNvSpPr/>
          <p:nvPr/>
        </p:nvSpPr>
        <p:spPr bwMode="white">
          <a:xfrm>
            <a:off x="1923492" y="4221088"/>
            <a:ext cx="31643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39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DB51B-5B0A-87C7-A208-92B669D375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/>
        </p:blipFill>
        <p:spPr>
          <a:xfrm>
            <a:off x="2279576" y="908720"/>
            <a:ext cx="7464192" cy="5523108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6EBE7C-4BD5-DEDA-D2DE-09CBF1A6326F}"/>
              </a:ext>
            </a:extLst>
          </p:cNvPr>
          <p:cNvSpPr/>
          <p:nvPr/>
        </p:nvSpPr>
        <p:spPr bwMode="white">
          <a:xfrm>
            <a:off x="5945319" y="2089522"/>
            <a:ext cx="2656473" cy="39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ED3D7C-C517-5237-FBAE-CEB998AB72DE}"/>
              </a:ext>
            </a:extLst>
          </p:cNvPr>
          <p:cNvSpPr/>
          <p:nvPr/>
        </p:nvSpPr>
        <p:spPr bwMode="white">
          <a:xfrm>
            <a:off x="5879976" y="2924945"/>
            <a:ext cx="988919" cy="53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6D1C5E7-5A1B-E074-A54F-CA967F7FA1AC}"/>
              </a:ext>
            </a:extLst>
          </p:cNvPr>
          <p:cNvSpPr/>
          <p:nvPr/>
        </p:nvSpPr>
        <p:spPr bwMode="white">
          <a:xfrm>
            <a:off x="1847527" y="3860724"/>
            <a:ext cx="3726455" cy="79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638CBCF-3A9E-8C36-078E-88BDFF123753}"/>
              </a:ext>
            </a:extLst>
          </p:cNvPr>
          <p:cNvSpPr/>
          <p:nvPr/>
        </p:nvSpPr>
        <p:spPr bwMode="white">
          <a:xfrm>
            <a:off x="2135560" y="4879644"/>
            <a:ext cx="3438423" cy="46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AC5DD18-8983-F7E9-C8EA-262A1EC2B3A2}"/>
              </a:ext>
            </a:extLst>
          </p:cNvPr>
          <p:cNvSpPr/>
          <p:nvPr/>
        </p:nvSpPr>
        <p:spPr bwMode="white">
          <a:xfrm>
            <a:off x="2241490" y="5841427"/>
            <a:ext cx="2751687" cy="46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22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0" grpId="0" animBg="1"/>
      <p:bldP spid="27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04DD5-F1CD-A3FA-93E2-6D8AA0B45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93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BF371-2B02-EA90-B419-EA21EB9587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995752" y="1700808"/>
            <a:ext cx="10200496" cy="309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191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CA003-D50C-C687-E248-04539368BE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2759948" y="1484784"/>
            <a:ext cx="6672104" cy="36252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CB9A28-850E-08A5-2337-4F00106E1E29}"/>
              </a:ext>
            </a:extLst>
          </p:cNvPr>
          <p:cNvSpPr/>
          <p:nvPr/>
        </p:nvSpPr>
        <p:spPr bwMode="white">
          <a:xfrm>
            <a:off x="2721862" y="2562826"/>
            <a:ext cx="4217984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37FF5-E1A9-4C5B-8046-597550D55E6B}"/>
              </a:ext>
            </a:extLst>
          </p:cNvPr>
          <p:cNvSpPr/>
          <p:nvPr/>
        </p:nvSpPr>
        <p:spPr bwMode="white">
          <a:xfrm>
            <a:off x="2689203" y="3429000"/>
            <a:ext cx="4886306" cy="70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B0E98B-2AE1-382F-4EB6-8A54D711905C}"/>
              </a:ext>
            </a:extLst>
          </p:cNvPr>
          <p:cNvSpPr/>
          <p:nvPr/>
        </p:nvSpPr>
        <p:spPr bwMode="white">
          <a:xfrm>
            <a:off x="2721862" y="4422600"/>
            <a:ext cx="7478594" cy="11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8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5B929-7E07-D4CB-860C-6657B4BB40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2219888" y="1268760"/>
            <a:ext cx="7752224" cy="38544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A08BC0-BA44-1402-C121-AEFFF69FCCA8}"/>
              </a:ext>
            </a:extLst>
          </p:cNvPr>
          <p:cNvSpPr/>
          <p:nvPr/>
        </p:nvSpPr>
        <p:spPr bwMode="white">
          <a:xfrm>
            <a:off x="1919536" y="2232365"/>
            <a:ext cx="8052576" cy="7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D5FB33-D4FD-7ECA-8EF8-3878E2212FF3}"/>
              </a:ext>
            </a:extLst>
          </p:cNvPr>
          <p:cNvSpPr/>
          <p:nvPr/>
        </p:nvSpPr>
        <p:spPr bwMode="white">
          <a:xfrm>
            <a:off x="2181802" y="3434488"/>
            <a:ext cx="5642390" cy="48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3BE88D-D47B-E03E-EBB7-0B006865EC23}"/>
              </a:ext>
            </a:extLst>
          </p:cNvPr>
          <p:cNvSpPr/>
          <p:nvPr/>
        </p:nvSpPr>
        <p:spPr bwMode="white">
          <a:xfrm>
            <a:off x="911424" y="4388554"/>
            <a:ext cx="9577064" cy="7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5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0C4A6-93F0-A3D4-0F90-6932261881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/>
        </p:blipFill>
        <p:spPr>
          <a:xfrm>
            <a:off x="2435912" y="1125103"/>
            <a:ext cx="7320176" cy="460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79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14CA9-FF11-7A59-EF92-EF882B234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45949"/>
            <a:ext cx="11340000" cy="3366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D7D00-ECED-2630-853D-5EBF2D8CE535}"/>
              </a:ext>
            </a:extLst>
          </p:cNvPr>
          <p:cNvSpPr/>
          <p:nvPr/>
        </p:nvSpPr>
        <p:spPr bwMode="white">
          <a:xfrm>
            <a:off x="10404438" y="3262125"/>
            <a:ext cx="399899" cy="4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9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BD5EC-A71A-5ACB-266E-58605D4C3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3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DD6C1-162D-49EC-D2C5-1EEED32BD4BD}"/>
              </a:ext>
            </a:extLst>
          </p:cNvPr>
          <p:cNvSpPr/>
          <p:nvPr/>
        </p:nvSpPr>
        <p:spPr bwMode="white">
          <a:xfrm>
            <a:off x="10347959" y="2738419"/>
            <a:ext cx="390377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9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4A73A-072D-643C-9AF3-1B65DC235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8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65630-A1D8-BE8C-E06F-4513F794CE3A}"/>
              </a:ext>
            </a:extLst>
          </p:cNvPr>
          <p:cNvSpPr/>
          <p:nvPr/>
        </p:nvSpPr>
        <p:spPr bwMode="white">
          <a:xfrm>
            <a:off x="10338438" y="2719952"/>
            <a:ext cx="399899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33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12A80-B32D-FC6E-006F-5BF8C9E3B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430"/>
            <a:ext cx="11340000" cy="3313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B6BE3E-C8FE-AE1D-241E-99F18B138FDD}"/>
              </a:ext>
            </a:extLst>
          </p:cNvPr>
          <p:cNvSpPr/>
          <p:nvPr/>
        </p:nvSpPr>
        <p:spPr bwMode="white">
          <a:xfrm>
            <a:off x="10366352" y="3271458"/>
            <a:ext cx="457027" cy="42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9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0C21B-F471-EA8D-283E-8F862FC89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1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EB96D-BE83-FDA7-2881-23FE9A62A542}"/>
              </a:ext>
            </a:extLst>
          </p:cNvPr>
          <p:cNvSpPr/>
          <p:nvPr/>
        </p:nvSpPr>
        <p:spPr bwMode="white">
          <a:xfrm>
            <a:off x="10338438" y="2769409"/>
            <a:ext cx="380856" cy="41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0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B8623-1A57-AF73-EB59-5C4E2268D1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5" r="50688"/>
          <a:stretch/>
        </p:blipFill>
        <p:spPr>
          <a:xfrm>
            <a:off x="2855640" y="1628800"/>
            <a:ext cx="5591984" cy="192386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2B6AAD8-B648-2836-1090-6966A9D10A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2855640" y="3566790"/>
            <a:ext cx="6456080" cy="222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502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