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3171825"/>
            <a:ext cx="92964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239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1424" y="3528179"/>
            <a:ext cx="6552728" cy="54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448" y="4452920"/>
            <a:ext cx="7560839" cy="54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6588" y="5406261"/>
            <a:ext cx="5372652" cy="4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44072" y="5295906"/>
            <a:ext cx="2985951" cy="54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923744" y="1052736"/>
            <a:ext cx="10344512" cy="519407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79376" y="2204863"/>
            <a:ext cx="9865096" cy="93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384" y="3356992"/>
            <a:ext cx="11017224" cy="54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85658" y="4386276"/>
            <a:ext cx="9386806" cy="69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85658" y="5444151"/>
            <a:ext cx="10250902" cy="56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0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3573016"/>
            <a:ext cx="3312366" cy="265853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>
            <a:fillRect/>
          </a:stretch>
        </p:blipFill>
        <p:spPr>
          <a:xfrm>
            <a:off x="743724" y="1268760"/>
            <a:ext cx="10704552" cy="47592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1430701"/>
            <a:ext cx="3850670" cy="3090586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743724" y="3429000"/>
            <a:ext cx="6576411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51384" y="4278845"/>
            <a:ext cx="4296067" cy="5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38938" y="5379476"/>
            <a:ext cx="2466045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82"/>
          <a:stretch>
            <a:fillRect/>
          </a:stretch>
        </p:blipFill>
        <p:spPr>
          <a:xfrm>
            <a:off x="360000" y="1224000"/>
            <a:ext cx="9607102" cy="45418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14" y="2366610"/>
            <a:ext cx="8645439" cy="47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318785"/>
            <a:ext cx="9607102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5" y="4280482"/>
            <a:ext cx="2677742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0" r="5603" b="30032"/>
          <a:stretch>
            <a:fillRect/>
          </a:stretch>
        </p:blipFill>
        <p:spPr>
          <a:xfrm>
            <a:off x="9264352" y="3968411"/>
            <a:ext cx="2769700" cy="239518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037742" y="4149081"/>
            <a:ext cx="5218498" cy="521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166005"/>
            <a:ext cx="8616876" cy="4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>
            <a:fillRect/>
          </a:stretch>
        </p:blipFill>
        <p:spPr>
          <a:xfrm>
            <a:off x="1487488" y="2276872"/>
            <a:ext cx="9048368" cy="39366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15480" y="3429000"/>
            <a:ext cx="9289031" cy="18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18832" y="5445223"/>
            <a:ext cx="4273111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0" r="5603" b="30032"/>
          <a:stretch>
            <a:fillRect/>
          </a:stretch>
        </p:blipFill>
        <p:spPr>
          <a:xfrm>
            <a:off x="6456040" y="908720"/>
            <a:ext cx="2769700" cy="2395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3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377834"/>
            <a:ext cx="3312368" cy="26985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9"/>
          <a:stretch>
            <a:fillRect/>
          </a:stretch>
        </p:blipFill>
        <p:spPr>
          <a:xfrm>
            <a:off x="1343472" y="764704"/>
            <a:ext cx="10203059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43472" y="1852386"/>
            <a:ext cx="6696743" cy="174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456" y="3789039"/>
            <a:ext cx="4032447" cy="51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55440" y="4797152"/>
            <a:ext cx="921702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79376" y="5949280"/>
            <a:ext cx="4232723" cy="49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30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3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5448" y="2708920"/>
            <a:ext cx="2764552" cy="17264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>
            <a:fillRect/>
          </a:stretch>
        </p:blipFill>
        <p:spPr>
          <a:xfrm>
            <a:off x="743724" y="1268760"/>
            <a:ext cx="10704552" cy="466664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080" y="1385606"/>
            <a:ext cx="4724276" cy="2950314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600902" y="2421135"/>
            <a:ext cx="5855137" cy="153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336" y="4430648"/>
            <a:ext cx="8928992" cy="52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3724" y="5301208"/>
            <a:ext cx="420014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887740" y="1340768"/>
            <a:ext cx="10416520" cy="491380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49654" y="2740630"/>
            <a:ext cx="10718954" cy="6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1" y="3664348"/>
            <a:ext cx="4728844" cy="6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9654" y="4664251"/>
            <a:ext cx="5408161" cy="46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5" r="5603" b="32286"/>
          <a:stretch>
            <a:fillRect/>
          </a:stretch>
        </p:blipFill>
        <p:spPr>
          <a:xfrm>
            <a:off x="6767756" y="3432230"/>
            <a:ext cx="3843174" cy="246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87996"/>
            <a:ext cx="11340000" cy="30306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4137754"/>
            <a:ext cx="3312368" cy="23057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>
            <a:fillRect/>
          </a:stretch>
        </p:blipFill>
        <p:spPr>
          <a:xfrm>
            <a:off x="779728" y="1268760"/>
            <a:ext cx="10632544" cy="467252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41642" y="3490594"/>
            <a:ext cx="3427707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392" y="4406028"/>
            <a:ext cx="6192688" cy="53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41642" y="5157192"/>
            <a:ext cx="7730622" cy="6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360000" y="1224000"/>
            <a:ext cx="10200496" cy="18007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443552"/>
            <a:ext cx="10454606" cy="4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621294"/>
            <a:ext cx="3312368" cy="2305714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360000" y="3212976"/>
            <a:ext cx="6744112" cy="28614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1264" y="3385450"/>
            <a:ext cx="6744112" cy="11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344" y="4774151"/>
            <a:ext cx="4464496" cy="166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