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37" r:id="rId4"/>
    <p:sldId id="336" r:id="rId5"/>
    <p:sldId id="335" r:id="rId6"/>
    <p:sldId id="334" r:id="rId7"/>
    <p:sldId id="333" r:id="rId8"/>
    <p:sldId id="331" r:id="rId9"/>
    <p:sldId id="329" r:id="rId10"/>
    <p:sldId id="328" r:id="rId11"/>
    <p:sldId id="327" r:id="rId12"/>
    <p:sldId id="326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79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DF2C759-8068-3285-A352-BA8D1FBB45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3086100"/>
            <a:ext cx="960120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1A9C47-597D-7F85-5E82-7862481CD31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3" b="20087"/>
          <a:stretch/>
        </p:blipFill>
        <p:spPr>
          <a:xfrm>
            <a:off x="2543924" y="1268760"/>
            <a:ext cx="7104152" cy="40052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DF7611-7E72-18E3-8107-9D48C5F6C66F}"/>
              </a:ext>
            </a:extLst>
          </p:cNvPr>
          <p:cNvSpPr/>
          <p:nvPr/>
        </p:nvSpPr>
        <p:spPr bwMode="white">
          <a:xfrm>
            <a:off x="2135560" y="2631317"/>
            <a:ext cx="6235466" cy="49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748BD6-E1D3-51DF-A40C-078410F45661}"/>
              </a:ext>
            </a:extLst>
          </p:cNvPr>
          <p:cNvSpPr/>
          <p:nvPr/>
        </p:nvSpPr>
        <p:spPr bwMode="white">
          <a:xfrm>
            <a:off x="4410120" y="3669910"/>
            <a:ext cx="5122518" cy="457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CF1C6A-66FB-B1A1-423E-36163BEE98ED}"/>
              </a:ext>
            </a:extLst>
          </p:cNvPr>
          <p:cNvSpPr/>
          <p:nvPr/>
        </p:nvSpPr>
        <p:spPr bwMode="white">
          <a:xfrm>
            <a:off x="4410120" y="4641805"/>
            <a:ext cx="3941863" cy="49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431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17FBC7-7AA4-FF51-40C2-6D0B22DB97F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3" b="22898"/>
          <a:stretch/>
        </p:blipFill>
        <p:spPr>
          <a:xfrm>
            <a:off x="2423592" y="1124744"/>
            <a:ext cx="7824232" cy="407720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5A3CA3-478E-B514-7B54-C9D57D4BE618}"/>
              </a:ext>
            </a:extLst>
          </p:cNvPr>
          <p:cNvSpPr/>
          <p:nvPr/>
        </p:nvSpPr>
        <p:spPr bwMode="white">
          <a:xfrm>
            <a:off x="2135560" y="2488068"/>
            <a:ext cx="7056784" cy="86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A470589-9E49-7442-61D6-FFCBA18F1FF7}"/>
              </a:ext>
            </a:extLst>
          </p:cNvPr>
          <p:cNvSpPr/>
          <p:nvPr/>
        </p:nvSpPr>
        <p:spPr bwMode="white">
          <a:xfrm>
            <a:off x="4289788" y="3630628"/>
            <a:ext cx="2418438" cy="428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3FF3C84-2BAE-D58D-03DB-C8B682849925}"/>
              </a:ext>
            </a:extLst>
          </p:cNvPr>
          <p:cNvSpPr/>
          <p:nvPr/>
        </p:nvSpPr>
        <p:spPr bwMode="white">
          <a:xfrm>
            <a:off x="4289788" y="4504292"/>
            <a:ext cx="3390388" cy="86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725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3B0A61-1164-5FA6-5B5A-7AD6B9C2292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33" b="24078"/>
          <a:stretch/>
        </p:blipFill>
        <p:spPr>
          <a:xfrm>
            <a:off x="1991544" y="620688"/>
            <a:ext cx="7968248" cy="306909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E1F4F3-A06F-14ED-2B6F-10D551460E3D}"/>
              </a:ext>
            </a:extLst>
          </p:cNvPr>
          <p:cNvSpPr/>
          <p:nvPr/>
        </p:nvSpPr>
        <p:spPr bwMode="white">
          <a:xfrm>
            <a:off x="1631504" y="1844824"/>
            <a:ext cx="8640960" cy="60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F78284-D44D-A2A6-B04F-C57734AA1D75}"/>
              </a:ext>
            </a:extLst>
          </p:cNvPr>
          <p:cNvSpPr/>
          <p:nvPr/>
        </p:nvSpPr>
        <p:spPr bwMode="white">
          <a:xfrm>
            <a:off x="3857740" y="2897695"/>
            <a:ext cx="3462396" cy="60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88B77D5-18CC-BCFC-A835-78167848A3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90" r="29098"/>
          <a:stretch/>
        </p:blipFill>
        <p:spPr>
          <a:xfrm>
            <a:off x="1991544" y="3638972"/>
            <a:ext cx="8040256" cy="2847433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E9A6135-B6B2-D9F0-284D-874F7D920932}"/>
              </a:ext>
            </a:extLst>
          </p:cNvPr>
          <p:cNvSpPr/>
          <p:nvPr/>
        </p:nvSpPr>
        <p:spPr bwMode="white">
          <a:xfrm>
            <a:off x="1055440" y="4653136"/>
            <a:ext cx="9577064" cy="829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85FF74C-FEBD-1B8C-1428-156E9C4F3B5D}"/>
              </a:ext>
            </a:extLst>
          </p:cNvPr>
          <p:cNvSpPr/>
          <p:nvPr/>
        </p:nvSpPr>
        <p:spPr bwMode="white">
          <a:xfrm>
            <a:off x="3857740" y="5867544"/>
            <a:ext cx="4758540" cy="572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502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6CDF46-BBE0-856E-83DB-C48EDE1D6BC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3" b="29140"/>
          <a:stretch/>
        </p:blipFill>
        <p:spPr>
          <a:xfrm>
            <a:off x="1775520" y="692696"/>
            <a:ext cx="7104152" cy="30690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746B4C-3A98-2ABD-1645-750B33C34A6D}"/>
              </a:ext>
            </a:extLst>
          </p:cNvPr>
          <p:cNvSpPr/>
          <p:nvPr/>
        </p:nvSpPr>
        <p:spPr bwMode="white">
          <a:xfrm>
            <a:off x="2356326" y="2852937"/>
            <a:ext cx="7095596" cy="77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CBFECBC-FA30-69EB-2823-25E834AFDA5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3" b="27858"/>
          <a:stretch/>
        </p:blipFill>
        <p:spPr>
          <a:xfrm>
            <a:off x="2347770" y="3761792"/>
            <a:ext cx="7104152" cy="292508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C146607-FBF5-04FA-547F-111ED6C443B9}"/>
              </a:ext>
            </a:extLst>
          </p:cNvPr>
          <p:cNvSpPr/>
          <p:nvPr/>
        </p:nvSpPr>
        <p:spPr bwMode="white">
          <a:xfrm>
            <a:off x="1127448" y="4653137"/>
            <a:ext cx="8568951" cy="939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64F2562-82C7-F4CC-99AC-A8286E95B5F4}"/>
              </a:ext>
            </a:extLst>
          </p:cNvPr>
          <p:cNvSpPr/>
          <p:nvPr/>
        </p:nvSpPr>
        <p:spPr bwMode="white">
          <a:xfrm>
            <a:off x="4176119" y="6093296"/>
            <a:ext cx="4170377" cy="510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B0044C-B5CC-F10B-21D6-6DCAD86A496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3" b="22675"/>
          <a:stretch/>
        </p:blipFill>
        <p:spPr>
          <a:xfrm>
            <a:off x="2135560" y="1390396"/>
            <a:ext cx="7824232" cy="407720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C9D1FB-4D19-8937-E30A-8115C0DBF602}"/>
              </a:ext>
            </a:extLst>
          </p:cNvPr>
          <p:cNvSpPr/>
          <p:nvPr/>
        </p:nvSpPr>
        <p:spPr bwMode="white">
          <a:xfrm>
            <a:off x="1919536" y="2748056"/>
            <a:ext cx="8640960" cy="680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B2CEEE4-3121-476E-8BBF-278F0C333138}"/>
              </a:ext>
            </a:extLst>
          </p:cNvPr>
          <p:cNvSpPr/>
          <p:nvPr/>
        </p:nvSpPr>
        <p:spPr bwMode="white">
          <a:xfrm>
            <a:off x="2351584" y="3859924"/>
            <a:ext cx="7505839" cy="495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99FEB45-8DE2-3D26-BD53-4C4C87E2A54D}"/>
              </a:ext>
            </a:extLst>
          </p:cNvPr>
          <p:cNvSpPr/>
          <p:nvPr/>
        </p:nvSpPr>
        <p:spPr bwMode="white">
          <a:xfrm>
            <a:off x="4011277" y="4880153"/>
            <a:ext cx="4713098" cy="486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477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D584BD-6DA3-4AA3-79D7-CE83188A1F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83" b="22663"/>
          <a:stretch/>
        </p:blipFill>
        <p:spPr>
          <a:xfrm>
            <a:off x="2639616" y="1700808"/>
            <a:ext cx="7248168" cy="321311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8700B0-DF95-713C-1C11-D34E65C90097}"/>
              </a:ext>
            </a:extLst>
          </p:cNvPr>
          <p:cNvSpPr/>
          <p:nvPr/>
        </p:nvSpPr>
        <p:spPr bwMode="white">
          <a:xfrm>
            <a:off x="2063553" y="3101577"/>
            <a:ext cx="7593342" cy="49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CE1F58-CE76-77BE-D8AD-7D34FEB1F1BF}"/>
              </a:ext>
            </a:extLst>
          </p:cNvPr>
          <p:cNvSpPr/>
          <p:nvPr/>
        </p:nvSpPr>
        <p:spPr bwMode="white">
          <a:xfrm>
            <a:off x="4515333" y="4130714"/>
            <a:ext cx="5008261" cy="49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973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51D656-0652-AF10-2039-79FD4C5B8D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3" b="21308"/>
          <a:stretch/>
        </p:blipFill>
        <p:spPr>
          <a:xfrm>
            <a:off x="2327900" y="1124744"/>
            <a:ext cx="7536200" cy="414921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9E17EF-836A-C718-88DF-B9AEAC5CBD38}"/>
              </a:ext>
            </a:extLst>
          </p:cNvPr>
          <p:cNvSpPr/>
          <p:nvPr/>
        </p:nvSpPr>
        <p:spPr bwMode="white">
          <a:xfrm>
            <a:off x="1631504" y="2593112"/>
            <a:ext cx="7837453" cy="486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9E8E29-FE60-385B-1DD7-BF9847F4E689}"/>
              </a:ext>
            </a:extLst>
          </p:cNvPr>
          <p:cNvSpPr/>
          <p:nvPr/>
        </p:nvSpPr>
        <p:spPr bwMode="white">
          <a:xfrm>
            <a:off x="3503712" y="3603807"/>
            <a:ext cx="6552728" cy="495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706BCE8-B133-394A-CC1B-20B691B6F91B}"/>
              </a:ext>
            </a:extLst>
          </p:cNvPr>
          <p:cNvSpPr/>
          <p:nvPr/>
        </p:nvSpPr>
        <p:spPr bwMode="white">
          <a:xfrm>
            <a:off x="3755734" y="4643106"/>
            <a:ext cx="5064050" cy="486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641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02AC7A-9A6C-6317-C52A-29D4BB88366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68"/>
          <a:stretch/>
        </p:blipFill>
        <p:spPr>
          <a:xfrm>
            <a:off x="1271464" y="692696"/>
            <a:ext cx="9984472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89FCE0-ABC5-9863-C331-A17FE00C5E03}"/>
              </a:ext>
            </a:extLst>
          </p:cNvPr>
          <p:cNvSpPr/>
          <p:nvPr/>
        </p:nvSpPr>
        <p:spPr bwMode="white">
          <a:xfrm>
            <a:off x="695400" y="3074043"/>
            <a:ext cx="10142157" cy="45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46E1AA-2D36-5ACB-DF0E-649D2C18E74B}"/>
              </a:ext>
            </a:extLst>
          </p:cNvPr>
          <p:cNvSpPr/>
          <p:nvPr/>
        </p:nvSpPr>
        <p:spPr bwMode="white">
          <a:xfrm>
            <a:off x="3040966" y="4026582"/>
            <a:ext cx="7850485" cy="45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2ED24B-A4AC-EA3E-3F2B-B4E77923DF3C}"/>
              </a:ext>
            </a:extLst>
          </p:cNvPr>
          <p:cNvSpPr/>
          <p:nvPr/>
        </p:nvSpPr>
        <p:spPr bwMode="white">
          <a:xfrm>
            <a:off x="3040966" y="5004595"/>
            <a:ext cx="8023586" cy="45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A5124EA-65C3-0EA7-90E8-A9BE326D255B}"/>
              </a:ext>
            </a:extLst>
          </p:cNvPr>
          <p:cNvSpPr/>
          <p:nvPr/>
        </p:nvSpPr>
        <p:spPr bwMode="white">
          <a:xfrm>
            <a:off x="3040966" y="5966121"/>
            <a:ext cx="8023586" cy="45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991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0A998A-D7B5-3F95-7C33-1A04898E054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8"/>
          <a:stretch/>
        </p:blipFill>
        <p:spPr>
          <a:xfrm>
            <a:off x="1847528" y="1268760"/>
            <a:ext cx="5736000" cy="204202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3E3A9AF-474D-F903-32C5-21DC0B28182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8" b="39264"/>
          <a:stretch/>
        </p:blipFill>
        <p:spPr>
          <a:xfrm>
            <a:off x="2398952" y="3473760"/>
            <a:ext cx="6456080" cy="184496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393A97-4579-E1E9-C212-4EBF400A9DE0}"/>
              </a:ext>
            </a:extLst>
          </p:cNvPr>
          <p:cNvSpPr/>
          <p:nvPr/>
        </p:nvSpPr>
        <p:spPr bwMode="white">
          <a:xfrm>
            <a:off x="2135560" y="3692778"/>
            <a:ext cx="5033618" cy="49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685B2E3-BA22-EFF9-39DF-C66A3B3C518E}"/>
              </a:ext>
            </a:extLst>
          </p:cNvPr>
          <p:cNvSpPr/>
          <p:nvPr/>
        </p:nvSpPr>
        <p:spPr bwMode="white">
          <a:xfrm>
            <a:off x="485363" y="4730742"/>
            <a:ext cx="8292933" cy="44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63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936F9B-E7E4-3731-E4D0-CEB9EE1B47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 b="27750"/>
          <a:stretch/>
        </p:blipFill>
        <p:spPr>
          <a:xfrm>
            <a:off x="2711624" y="620688"/>
            <a:ext cx="5952024" cy="299708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3B3FBB-D609-7D5D-F5BE-56791A0CEA97}"/>
              </a:ext>
            </a:extLst>
          </p:cNvPr>
          <p:cNvSpPr/>
          <p:nvPr/>
        </p:nvSpPr>
        <p:spPr bwMode="white">
          <a:xfrm>
            <a:off x="1631504" y="1628800"/>
            <a:ext cx="6907222" cy="803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52D085-0D81-B0AD-1AF3-C3A92F33437B}"/>
              </a:ext>
            </a:extLst>
          </p:cNvPr>
          <p:cNvSpPr/>
          <p:nvPr/>
        </p:nvSpPr>
        <p:spPr bwMode="white">
          <a:xfrm>
            <a:off x="4577820" y="2957033"/>
            <a:ext cx="3030348" cy="68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995E862-DBAD-2FB1-4A4B-834DCE7640D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3" b="28157"/>
          <a:stretch/>
        </p:blipFill>
        <p:spPr>
          <a:xfrm>
            <a:off x="2711624" y="3645024"/>
            <a:ext cx="6384072" cy="2997088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CC1AD41-1752-C5CA-1651-6B6201C69BCF}"/>
              </a:ext>
            </a:extLst>
          </p:cNvPr>
          <p:cNvSpPr/>
          <p:nvPr/>
        </p:nvSpPr>
        <p:spPr bwMode="white">
          <a:xfrm>
            <a:off x="2135560" y="4625888"/>
            <a:ext cx="7272808" cy="103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5CAB018-B935-84B5-0A2E-2CF59BE37333}"/>
              </a:ext>
            </a:extLst>
          </p:cNvPr>
          <p:cNvSpPr/>
          <p:nvPr/>
        </p:nvSpPr>
        <p:spPr bwMode="white">
          <a:xfrm>
            <a:off x="3791744" y="5988038"/>
            <a:ext cx="4176464" cy="609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253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B7A0B2-FD7B-9405-48AD-6B48F9A4FD7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19"/>
          <a:stretch/>
        </p:blipFill>
        <p:spPr>
          <a:xfrm>
            <a:off x="2706378" y="1628800"/>
            <a:ext cx="6779244" cy="303770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F89065-F0A7-4221-4631-5C953B7F1DED}"/>
              </a:ext>
            </a:extLst>
          </p:cNvPr>
          <p:cNvSpPr/>
          <p:nvPr/>
        </p:nvSpPr>
        <p:spPr bwMode="white">
          <a:xfrm>
            <a:off x="1559496" y="2952441"/>
            <a:ext cx="7926126" cy="54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F1A173-6FC7-6296-8222-431F02EB3B6C}"/>
              </a:ext>
            </a:extLst>
          </p:cNvPr>
          <p:cNvSpPr/>
          <p:nvPr/>
        </p:nvSpPr>
        <p:spPr bwMode="white">
          <a:xfrm>
            <a:off x="4572574" y="3961837"/>
            <a:ext cx="3395634" cy="54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469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2025-06-20T02:49:33Z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