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786062"/>
            <a:ext cx="55816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489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368" y="205384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368" y="3503958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62125"/>
            <a:ext cx="106584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6932" y="223857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7477" y="3245340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7296" y="4331856"/>
            <a:ext cx="706086" cy="69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34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725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586" y="3808758"/>
            <a:ext cx="81967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150" y="4335231"/>
            <a:ext cx="8196777" cy="569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0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