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2786062"/>
            <a:ext cx="513397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07" y="1415039"/>
            <a:ext cx="106489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7687" y="2013527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1832" y="2955637"/>
            <a:ext cx="1361950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759" y="4599709"/>
            <a:ext cx="41060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43100"/>
            <a:ext cx="106108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3977" y="1884219"/>
            <a:ext cx="1149513" cy="701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9904" y="2733963"/>
            <a:ext cx="844713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5722" y="3509818"/>
            <a:ext cx="1084860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9067" y="4276436"/>
            <a:ext cx="3006024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42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024" y="809625"/>
            <a:ext cx="5076825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6269" y="2041237"/>
            <a:ext cx="5195040" cy="200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8486" y="4913745"/>
            <a:ext cx="5564495" cy="172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02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737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2025-06-09T05:48:44Z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