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57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287" y="3052762"/>
            <a:ext cx="75914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595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83528" y="1745568"/>
            <a:ext cx="17085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872" y="5057937"/>
            <a:ext cx="1157650" cy="42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616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2"/>
          <a:stretch>
            <a:fillRect/>
          </a:stretch>
        </p:blipFill>
        <p:spPr>
          <a:xfrm>
            <a:off x="1415480" y="836712"/>
            <a:ext cx="10281824" cy="5605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3315276"/>
            <a:ext cx="1440160" cy="119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424" y="4941168"/>
            <a:ext cx="4824536" cy="125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1412776"/>
            <a:ext cx="6744112" cy="32189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>
            <a:fillRect/>
          </a:stretch>
        </p:blipFill>
        <p:spPr>
          <a:xfrm>
            <a:off x="1463804" y="1378149"/>
            <a:ext cx="9264392" cy="410170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071664" y="2924944"/>
            <a:ext cx="42484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87688" y="4365104"/>
            <a:ext cx="2808311" cy="10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 b="16395"/>
          <a:stretch>
            <a:fillRect/>
          </a:stretch>
        </p:blipFill>
        <p:spPr>
          <a:xfrm>
            <a:off x="3215640" y="1412875"/>
            <a:ext cx="5736000" cy="4221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77540" y="2886075"/>
            <a:ext cx="628269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15205" y="4600575"/>
            <a:ext cx="138049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39695" y="1701165"/>
            <a:ext cx="6960280" cy="26777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>
            <a:fillRect/>
          </a:stretch>
        </p:blipFill>
        <p:spPr>
          <a:xfrm>
            <a:off x="2147880" y="1201605"/>
            <a:ext cx="7896240" cy="445478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09794" y="2636912"/>
            <a:ext cx="7934326" cy="107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9536" y="3933056"/>
            <a:ext cx="2494439" cy="56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09794" y="4893261"/>
            <a:ext cx="3275365" cy="4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08" y="1628800"/>
            <a:ext cx="9192384" cy="31365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400" y="3140968"/>
            <a:ext cx="10441160" cy="64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440" y="4077072"/>
            <a:ext cx="87129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279576" y="1196752"/>
            <a:ext cx="7392184" cy="404285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9536" y="2780928"/>
            <a:ext cx="799288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38913" y="4149083"/>
            <a:ext cx="6448622" cy="100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543" y="692696"/>
            <a:ext cx="96729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7300" y="1871172"/>
            <a:ext cx="308623" cy="3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1057" y="5024612"/>
            <a:ext cx="324867" cy="3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41318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>
            <a:fillRect/>
          </a:stretch>
        </p:blipFill>
        <p:spPr>
          <a:xfrm>
            <a:off x="2207568" y="1700808"/>
            <a:ext cx="7104152" cy="302478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935760" y="3293456"/>
            <a:ext cx="2016224" cy="99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880280" y="4437112"/>
            <a:ext cx="6744112" cy="119863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863046" y="4509120"/>
            <a:ext cx="6977370" cy="112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>
            <a:fillRect/>
          </a:stretch>
        </p:blipFill>
        <p:spPr>
          <a:xfrm>
            <a:off x="1343472" y="764704"/>
            <a:ext cx="9350902" cy="12729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>
            <a:fillRect/>
          </a:stretch>
        </p:blipFill>
        <p:spPr>
          <a:xfrm>
            <a:off x="2247392" y="1931773"/>
            <a:ext cx="7409184" cy="4829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5753" y="2204864"/>
            <a:ext cx="6050951" cy="9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7264" y="3573016"/>
            <a:ext cx="6050951" cy="99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445" y="4891255"/>
            <a:ext cx="2475566" cy="48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4966" y="5746162"/>
            <a:ext cx="7729642" cy="99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68" y="836712"/>
            <a:ext cx="110060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448" y="3356992"/>
            <a:ext cx="9721080" cy="67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448" y="4353810"/>
            <a:ext cx="3672408" cy="4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9346" y="5251594"/>
            <a:ext cx="7126933" cy="44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3901" y="6140125"/>
            <a:ext cx="4260113" cy="44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938" y="764704"/>
            <a:ext cx="96221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0"/>
          <a:stretch>
            <a:fillRect/>
          </a:stretch>
        </p:blipFill>
        <p:spPr>
          <a:xfrm>
            <a:off x="1343472" y="764704"/>
            <a:ext cx="9048368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10281" y="2507674"/>
            <a:ext cx="7450015" cy="92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3645024"/>
            <a:ext cx="8234435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448" y="4491340"/>
            <a:ext cx="4176464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0281" y="5213697"/>
            <a:ext cx="9081559" cy="131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23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0781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983" y="2394670"/>
            <a:ext cx="346937" cy="36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1153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" r="7486" b="1"/>
          <a:stretch>
            <a:fillRect/>
          </a:stretch>
        </p:blipFill>
        <p:spPr>
          <a:xfrm>
            <a:off x="3304463" y="2060848"/>
            <a:ext cx="5583074" cy="4671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37" y="1928377"/>
            <a:ext cx="11340000" cy="300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526" y="2261848"/>
            <a:ext cx="399899" cy="4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586524"/>
            <a:ext cx="399899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66420"/>
            <a:ext cx="11340000" cy="372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959" y="3500454"/>
            <a:ext cx="352292" cy="4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64498"/>
            <a:ext cx="11340000" cy="5693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3989" y="4340270"/>
            <a:ext cx="3998992" cy="48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3989" y="5828020"/>
            <a:ext cx="218992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887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39512" y="1457536"/>
            <a:ext cx="172819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7681" y="5176065"/>
            <a:ext cx="333249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